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9" r:id="rId9"/>
    <p:sldId id="263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3121E-D9FA-4923-B605-25A88E55AABF}" v="63" dt="2022-06-17T15:50:41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6247" autoAdjust="0"/>
  </p:normalViewPr>
  <p:slideViewPr>
    <p:cSldViewPr snapToGrid="0">
      <p:cViewPr varScale="1">
        <p:scale>
          <a:sx n="75" d="100"/>
          <a:sy n="75" d="100"/>
        </p:scale>
        <p:origin x="950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Meschini Rocha" userId="49c78ed90a3f55ca" providerId="LiveId" clId="{4A43121E-D9FA-4923-B605-25A88E55AABF}"/>
    <pc:docChg chg="undo custSel addSld delSld modSld sldOrd modMainMaster">
      <pc:chgData name="Hugo Meschini Rocha" userId="49c78ed90a3f55ca" providerId="LiveId" clId="{4A43121E-D9FA-4923-B605-25A88E55AABF}" dt="2022-06-17T15:53:34.321" v="10242" actId="20577"/>
      <pc:docMkLst>
        <pc:docMk/>
      </pc:docMkLst>
      <pc:sldChg chg="addSp delSp modSp mod setBg addAnim delAnim setClrOvrMap delDesignElem">
        <pc:chgData name="Hugo Meschini Rocha" userId="49c78ed90a3f55ca" providerId="LiveId" clId="{4A43121E-D9FA-4923-B605-25A88E55AABF}" dt="2022-04-15T17:13:27.546" v="5759" actId="113"/>
        <pc:sldMkLst>
          <pc:docMk/>
          <pc:sldMk cId="1350266285" sldId="256"/>
        </pc:sldMkLst>
        <pc:spChg chg="mod ord">
          <ac:chgData name="Hugo Meschini Rocha" userId="49c78ed90a3f55ca" providerId="LiveId" clId="{4A43121E-D9FA-4923-B605-25A88E55AABF}" dt="2022-04-15T17:10:26.609" v="5713" actId="26606"/>
          <ac:spMkLst>
            <pc:docMk/>
            <pc:sldMk cId="1350266285" sldId="256"/>
            <ac:spMk id="2" creationId="{9CC74C6D-B12B-451D-8398-2BD0C262507C}"/>
          </ac:spMkLst>
        </pc:spChg>
        <pc:spChg chg="mod">
          <ac:chgData name="Hugo Meschini Rocha" userId="49c78ed90a3f55ca" providerId="LiveId" clId="{4A43121E-D9FA-4923-B605-25A88E55AABF}" dt="2022-04-15T17:10:26.609" v="5713" actId="26606"/>
          <ac:spMkLst>
            <pc:docMk/>
            <pc:sldMk cId="1350266285" sldId="256"/>
            <ac:spMk id="3" creationId="{1611DE23-6B50-42DC-9E3C-6B41F9DB4320}"/>
          </ac:spMkLst>
        </pc:spChg>
        <pc:spChg chg="mod ord">
          <ac:chgData name="Hugo Meschini Rocha" userId="49c78ed90a3f55ca" providerId="LiveId" clId="{4A43121E-D9FA-4923-B605-25A88E55AABF}" dt="2022-04-15T17:13:27.546" v="5759" actId="113"/>
          <ac:spMkLst>
            <pc:docMk/>
            <pc:sldMk cId="1350266285" sldId="256"/>
            <ac:spMk id="6" creationId="{443ABFDC-B7A1-44D0-96E9-C153423E06DB}"/>
          </ac:spMkLst>
        </pc:spChg>
        <pc:spChg chg="add del mod">
          <ac:chgData name="Hugo Meschini Rocha" userId="49c78ed90a3f55ca" providerId="LiveId" clId="{4A43121E-D9FA-4923-B605-25A88E55AABF}" dt="2022-04-15T11:39:12.748" v="221" actId="478"/>
          <ac:spMkLst>
            <pc:docMk/>
            <pc:sldMk cId="1350266285" sldId="256"/>
            <ac:spMk id="10" creationId="{DD0605A1-7C5B-4A5D-A456-295051A29922}"/>
          </ac:spMkLst>
        </pc:spChg>
        <pc:spChg chg="add del">
          <ac:chgData name="Hugo Meschini Rocha" userId="49c78ed90a3f55ca" providerId="LiveId" clId="{4A43121E-D9FA-4923-B605-25A88E55AABF}" dt="2022-04-15T11:34:58.607" v="147" actId="26606"/>
          <ac:spMkLst>
            <pc:docMk/>
            <pc:sldMk cId="1350266285" sldId="256"/>
            <ac:spMk id="12" creationId="{6F828D28-8E09-41CC-8229-3070B5467A96}"/>
          </ac:spMkLst>
        </pc:spChg>
        <pc:spChg chg="add del">
          <ac:chgData name="Hugo Meschini Rocha" userId="49c78ed90a3f55ca" providerId="LiveId" clId="{4A43121E-D9FA-4923-B605-25A88E55AABF}" dt="2022-04-15T11:34:58.607" v="147" actId="26606"/>
          <ac:spMkLst>
            <pc:docMk/>
            <pc:sldMk cId="1350266285" sldId="256"/>
            <ac:spMk id="14" creationId="{D5B012D8-7F27-4758-9AC6-C889B154BD73}"/>
          </ac:spMkLst>
        </pc:spChg>
        <pc:spChg chg="add del">
          <ac:chgData name="Hugo Meschini Rocha" userId="49c78ed90a3f55ca" providerId="LiveId" clId="{4A43121E-D9FA-4923-B605-25A88E55AABF}" dt="2022-04-15T11:42:43.401" v="314" actId="26606"/>
          <ac:spMkLst>
            <pc:docMk/>
            <pc:sldMk cId="1350266285" sldId="256"/>
            <ac:spMk id="15" creationId="{665DBBEF-238B-476B-96AB-8AAC3224ECEA}"/>
          </ac:spMkLst>
        </pc:spChg>
        <pc:spChg chg="add del">
          <ac:chgData name="Hugo Meschini Rocha" userId="49c78ed90a3f55ca" providerId="LiveId" clId="{4A43121E-D9FA-4923-B605-25A88E55AABF}" dt="2022-04-15T11:34:58.607" v="147" actId="26606"/>
          <ac:spMkLst>
            <pc:docMk/>
            <pc:sldMk cId="1350266285" sldId="256"/>
            <ac:spMk id="16" creationId="{4063B759-00FC-46D1-9898-8E8625268FAF}"/>
          </ac:spMkLst>
        </pc:spChg>
        <pc:spChg chg="add">
          <ac:chgData name="Hugo Meschini Rocha" userId="49c78ed90a3f55ca" providerId="LiveId" clId="{4A43121E-D9FA-4923-B605-25A88E55AABF}" dt="2022-04-15T17:10:26.609" v="5713" actId="26606"/>
          <ac:spMkLst>
            <pc:docMk/>
            <pc:sldMk cId="1350266285" sldId="256"/>
            <ac:spMk id="17" creationId="{1511F85B-5967-428B-BE8B-819A79813D92}"/>
          </ac:spMkLst>
        </pc:spChg>
        <pc:spChg chg="add del">
          <ac:chgData name="Hugo Meschini Rocha" userId="49c78ed90a3f55ca" providerId="LiveId" clId="{4A43121E-D9FA-4923-B605-25A88E55AABF}" dt="2022-04-15T11:37:30.846" v="211" actId="26606"/>
          <ac:spMkLst>
            <pc:docMk/>
            <pc:sldMk cId="1350266285" sldId="256"/>
            <ac:spMk id="18" creationId="{D928DD85-BB99-450D-A702-2683E0296282}"/>
          </ac:spMkLst>
        </pc:spChg>
        <pc:spChg chg="add del">
          <ac:chgData name="Hugo Meschini Rocha" userId="49c78ed90a3f55ca" providerId="LiveId" clId="{4A43121E-D9FA-4923-B605-25A88E55AABF}" dt="2022-04-15T11:37:30.846" v="211" actId="26606"/>
          <ac:spMkLst>
            <pc:docMk/>
            <pc:sldMk cId="1350266285" sldId="256"/>
            <ac:spMk id="19" creationId="{240E5BD2-4019-4012-A1AA-628900E659E9}"/>
          </ac:spMkLst>
        </pc:spChg>
        <pc:spChg chg="add del">
          <ac:chgData name="Hugo Meschini Rocha" userId="49c78ed90a3f55ca" providerId="LiveId" clId="{4A43121E-D9FA-4923-B605-25A88E55AABF}" dt="2022-04-15T11:42:43.401" v="314" actId="26606"/>
          <ac:spMkLst>
            <pc:docMk/>
            <pc:sldMk cId="1350266285" sldId="256"/>
            <ac:spMk id="20" creationId="{3FCFB1DE-0B7E-48CC-BA90-B2AB0889F9D6}"/>
          </ac:spMkLst>
        </pc:spChg>
        <pc:spChg chg="add">
          <ac:chgData name="Hugo Meschini Rocha" userId="49c78ed90a3f55ca" providerId="LiveId" clId="{4A43121E-D9FA-4923-B605-25A88E55AABF}" dt="2022-04-15T17:10:26.609" v="5713" actId="26606"/>
          <ac:spMkLst>
            <pc:docMk/>
            <pc:sldMk cId="1350266285" sldId="256"/>
            <ac:spMk id="21" creationId="{28DA8D05-CF65-4382-8BF4-2A08754DB5F0}"/>
          </ac:spMkLst>
        </pc:spChg>
        <pc:spChg chg="add del">
          <ac:chgData name="Hugo Meschini Rocha" userId="49c78ed90a3f55ca" providerId="LiveId" clId="{4A43121E-D9FA-4923-B605-25A88E55AABF}" dt="2022-04-15T11:42:58.166" v="316" actId="26606"/>
          <ac:spMkLst>
            <pc:docMk/>
            <pc:sldMk cId="1350266285" sldId="256"/>
            <ac:spMk id="22" creationId="{17CDB40A-75BB-4498-A20B-59C3984A3A94}"/>
          </ac:spMkLst>
        </pc:spChg>
        <pc:spChg chg="add del">
          <ac:chgData name="Hugo Meschini Rocha" userId="49c78ed90a3f55ca" providerId="LiveId" clId="{4A43121E-D9FA-4923-B605-25A88E55AABF}" dt="2022-04-15T11:43:05.073" v="318" actId="26606"/>
          <ac:spMkLst>
            <pc:docMk/>
            <pc:sldMk cId="1350266285" sldId="256"/>
            <ac:spMk id="24" creationId="{605494DE-B078-4D87-BB01-C84320618DAD}"/>
          </ac:spMkLst>
        </pc:spChg>
        <pc:spChg chg="add del">
          <ac:chgData name="Hugo Meschini Rocha" userId="49c78ed90a3f55ca" providerId="LiveId" clId="{4A43121E-D9FA-4923-B605-25A88E55AABF}" dt="2022-04-15T11:43:05.073" v="318" actId="26606"/>
          <ac:spMkLst>
            <pc:docMk/>
            <pc:sldMk cId="1350266285" sldId="256"/>
            <ac:spMk id="25" creationId="{9A0576B0-CD8C-4661-95C8-A9F2CE7CDDB0}"/>
          </ac:spMkLst>
        </pc:spChg>
        <pc:spChg chg="add del">
          <ac:chgData name="Hugo Meschini Rocha" userId="49c78ed90a3f55ca" providerId="LiveId" clId="{4A43121E-D9FA-4923-B605-25A88E55AABF}" dt="2022-04-15T11:43:05.073" v="318" actId="26606"/>
          <ac:spMkLst>
            <pc:docMk/>
            <pc:sldMk cId="1350266285" sldId="256"/>
            <ac:spMk id="26" creationId="{3FF60E2B-3919-423C-B1FF-56CDE6681165}"/>
          </ac:spMkLst>
        </pc:spChg>
        <pc:spChg chg="add del">
          <ac:chgData name="Hugo Meschini Rocha" userId="49c78ed90a3f55ca" providerId="LiveId" clId="{4A43121E-D9FA-4923-B605-25A88E55AABF}" dt="2022-04-15T11:43:07.018" v="322" actId="26606"/>
          <ac:spMkLst>
            <pc:docMk/>
            <pc:sldMk cId="1350266285" sldId="256"/>
            <ac:spMk id="28" creationId="{D928DD85-BB99-450D-A702-2683E0296282}"/>
          </ac:spMkLst>
        </pc:spChg>
        <pc:spChg chg="add del">
          <ac:chgData name="Hugo Meschini Rocha" userId="49c78ed90a3f55ca" providerId="LiveId" clId="{4A43121E-D9FA-4923-B605-25A88E55AABF}" dt="2022-04-15T11:43:07.018" v="322" actId="26606"/>
          <ac:spMkLst>
            <pc:docMk/>
            <pc:sldMk cId="1350266285" sldId="256"/>
            <ac:spMk id="29" creationId="{240E5BD2-4019-4012-A1AA-628900E659E9}"/>
          </ac:spMkLst>
        </pc:spChg>
        <pc:spChg chg="add del">
          <ac:chgData name="Hugo Meschini Rocha" userId="49c78ed90a3f55ca" providerId="LiveId" clId="{4A43121E-D9FA-4923-B605-25A88E55AABF}" dt="2022-04-15T11:43:13.299" v="326" actId="26606"/>
          <ac:spMkLst>
            <pc:docMk/>
            <pc:sldMk cId="1350266285" sldId="256"/>
            <ac:spMk id="31" creationId="{C1DD1A8A-57D5-4A81-AD04-532B043C5611}"/>
          </ac:spMkLst>
        </pc:spChg>
        <pc:spChg chg="add del">
          <ac:chgData name="Hugo Meschini Rocha" userId="49c78ed90a3f55ca" providerId="LiveId" clId="{4A43121E-D9FA-4923-B605-25A88E55AABF}" dt="2022-04-15T11:43:13.299" v="326" actId="26606"/>
          <ac:spMkLst>
            <pc:docMk/>
            <pc:sldMk cId="1350266285" sldId="256"/>
            <ac:spMk id="32" creationId="{007891EC-4501-44ED-A8C8-B11B6DB767AB}"/>
          </ac:spMkLst>
        </pc:spChg>
        <pc:spChg chg="add del">
          <ac:chgData name="Hugo Meschini Rocha" userId="49c78ed90a3f55ca" providerId="LiveId" clId="{4A43121E-D9FA-4923-B605-25A88E55AABF}" dt="2022-04-15T17:10:18.420" v="5696"/>
          <ac:spMkLst>
            <pc:docMk/>
            <pc:sldMk cId="1350266285" sldId="256"/>
            <ac:spMk id="34" creationId="{17CDB40A-75BB-4498-A20B-59C3984A3A94}"/>
          </ac:spMkLst>
        </pc:spChg>
        <pc:grpChg chg="add">
          <ac:chgData name="Hugo Meschini Rocha" userId="49c78ed90a3f55ca" providerId="LiveId" clId="{4A43121E-D9FA-4923-B605-25A88E55AABF}" dt="2022-04-15T17:10:26.609" v="5713" actId="26606"/>
          <ac:grpSpMkLst>
            <pc:docMk/>
            <pc:sldMk cId="1350266285" sldId="256"/>
            <ac:grpSpMk id="30" creationId="{E0C6252F-9468-4CFE-8A28-0DFE703FB7BC}"/>
          </ac:grpSpMkLst>
        </pc:grpChg>
        <pc:picChg chg="del">
          <ac:chgData name="Hugo Meschini Rocha" userId="49c78ed90a3f55ca" providerId="LiveId" clId="{4A43121E-D9FA-4923-B605-25A88E55AABF}" dt="2022-04-15T11:32:35.418" v="143" actId="478"/>
          <ac:picMkLst>
            <pc:docMk/>
            <pc:sldMk cId="1350266285" sldId="256"/>
            <ac:picMk id="5" creationId="{6562ADF0-F959-41B0-A66E-2CCE3398F56D}"/>
          </ac:picMkLst>
        </pc:picChg>
        <pc:picChg chg="add del mod ord">
          <ac:chgData name="Hugo Meschini Rocha" userId="49c78ed90a3f55ca" providerId="LiveId" clId="{4A43121E-D9FA-4923-B605-25A88E55AABF}" dt="2022-04-15T11:37:34.471" v="213" actId="931"/>
          <ac:picMkLst>
            <pc:docMk/>
            <pc:sldMk cId="1350266285" sldId="256"/>
            <ac:picMk id="7" creationId="{7F234721-5C23-47F6-9553-1637C7583758}"/>
          </ac:picMkLst>
        </pc:picChg>
        <pc:picChg chg="add del mod modCrop">
          <ac:chgData name="Hugo Meschini Rocha" userId="49c78ed90a3f55ca" providerId="LiveId" clId="{4A43121E-D9FA-4923-B605-25A88E55AABF}" dt="2022-04-15T11:40:29.384" v="310" actId="478"/>
          <ac:picMkLst>
            <pc:docMk/>
            <pc:sldMk cId="1350266285" sldId="256"/>
            <ac:picMk id="9" creationId="{7DA79CB2-B2AA-4443-9B80-2DFCCE2B85D9}"/>
          </ac:picMkLst>
        </pc:picChg>
        <pc:picChg chg="add mod ord">
          <ac:chgData name="Hugo Meschini Rocha" userId="49c78ed90a3f55ca" providerId="LiveId" clId="{4A43121E-D9FA-4923-B605-25A88E55AABF}" dt="2022-04-15T17:10:26.609" v="5713" actId="26606"/>
          <ac:picMkLst>
            <pc:docMk/>
            <pc:sldMk cId="1350266285" sldId="256"/>
            <ac:picMk id="13" creationId="{1883D24E-7579-40F5-AEB6-314CE05FE64F}"/>
          </ac:picMkLst>
        </pc:picChg>
      </pc:sldChg>
      <pc:sldChg chg="addSp delSp modSp mod setBg">
        <pc:chgData name="Hugo Meschini Rocha" userId="49c78ed90a3f55ca" providerId="LiveId" clId="{4A43121E-D9FA-4923-B605-25A88E55AABF}" dt="2022-04-16T09:38:46.897" v="9984" actId="1036"/>
        <pc:sldMkLst>
          <pc:docMk/>
          <pc:sldMk cId="1508610323" sldId="257"/>
        </pc:sldMkLst>
        <pc:spChg chg="add del 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9" creationId="{6C9D3B66-A4B5-4129-9FD0-2B528BBEFD75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10" creationId="{C8E69DB9-7BA9-418A-8B78-6ABEEA988C95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11" creationId="{C6170CEE-1EFF-4A0E-9AA6-5EA998D5B77F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12" creationId="{6C5ACB51-A50F-4ACE-A47C-64F2E1B462F7}"/>
          </ac:spMkLst>
        </pc:spChg>
        <pc:spChg chg="del mod">
          <ac:chgData name="Hugo Meschini Rocha" userId="49c78ed90a3f55ca" providerId="LiveId" clId="{4A43121E-D9FA-4923-B605-25A88E55AABF}" dt="2022-04-16T09:38:40.738" v="9973" actId="478"/>
          <ac:spMkLst>
            <pc:docMk/>
            <pc:sldMk cId="1508610323" sldId="257"/>
            <ac:spMk id="13" creationId="{274E41B3-7E0A-487A-A0D1-4CE9D4C6AEAB}"/>
          </ac:spMkLst>
        </pc:spChg>
        <pc:spChg chg="mod">
          <ac:chgData name="Hugo Meschini Rocha" userId="49c78ed90a3f55ca" providerId="LiveId" clId="{4A43121E-D9FA-4923-B605-25A88E55AABF}" dt="2022-04-15T17:13:47.998" v="5761" actId="207"/>
          <ac:spMkLst>
            <pc:docMk/>
            <pc:sldMk cId="1508610323" sldId="257"/>
            <ac:spMk id="14" creationId="{B939CB10-3B4C-466C-8C45-B75C5A970F55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15" creationId="{B9635312-9E50-4917-B289-6E69F6F1E2F5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16" creationId="{84C188C7-52D3-4986-94A6-E84A000A66E1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17" creationId="{DF946194-BFF4-4C34-986A-9AE585332BAD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18" creationId="{A457C565-C9F2-4C2F-B1D6-04FBE68A7AF2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19" creationId="{F14D85EB-C651-4800-B440-5430D243EEF2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20" creationId="{FE07FDB0-5C09-4A04-8A14-3F3D5E955B3E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21" creationId="{FFD64F9C-6473-47E9-B452-3C9035F991FB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22" creationId="{E0B8DC10-CE3A-4911-8919-D97F8F48F163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30" creationId="{FB09F1A0-285D-453A-A38A-4DBD617A211A}"/>
          </ac:spMkLst>
        </pc:spChg>
        <pc:spChg chg="mod">
          <ac:chgData name="Hugo Meschini Rocha" userId="49c78ed90a3f55ca" providerId="LiveId" clId="{4A43121E-D9FA-4923-B605-25A88E55AABF}" dt="2022-04-16T09:38:46.897" v="9984" actId="1036"/>
          <ac:spMkLst>
            <pc:docMk/>
            <pc:sldMk cId="1508610323" sldId="257"/>
            <ac:spMk id="31" creationId="{5840AEB0-BBAB-4A1C-BCEC-A482E70A6B97}"/>
          </ac:spMkLst>
        </pc:spChg>
        <pc:spChg chg="del mod">
          <ac:chgData name="Hugo Meschini Rocha" userId="49c78ed90a3f55ca" providerId="LiveId" clId="{4A43121E-D9FA-4923-B605-25A88E55AABF}" dt="2022-04-16T09:38:40.743" v="9975"/>
          <ac:spMkLst>
            <pc:docMk/>
            <pc:sldMk cId="1508610323" sldId="257"/>
            <ac:spMk id="32" creationId="{A63A5742-7D65-4099-9319-319666ED1F96}"/>
          </ac:spMkLst>
        </pc:spChg>
        <pc:picChg chg="add del mod modCrop">
          <ac:chgData name="Hugo Meschini Rocha" userId="49c78ed90a3f55ca" providerId="LiveId" clId="{4A43121E-D9FA-4923-B605-25A88E55AABF}" dt="2022-04-15T18:15:25.706" v="8640" actId="478"/>
          <ac:picMkLst>
            <pc:docMk/>
            <pc:sldMk cId="1508610323" sldId="257"/>
            <ac:picMk id="3" creationId="{E14A0C0A-113A-4EA5-9065-59885F399526}"/>
          </ac:picMkLst>
        </pc:picChg>
        <pc:picChg chg="add del mod modCrop">
          <ac:chgData name="Hugo Meschini Rocha" userId="49c78ed90a3f55ca" providerId="LiveId" clId="{4A43121E-D9FA-4923-B605-25A88E55AABF}" dt="2022-04-15T18:16:29.064" v="8653" actId="478"/>
          <ac:picMkLst>
            <pc:docMk/>
            <pc:sldMk cId="1508610323" sldId="257"/>
            <ac:picMk id="4" creationId="{9F1FCDAC-3858-42C9-8899-8ACE06B6E28D}"/>
          </ac:picMkLst>
        </pc:picChg>
        <pc:picChg chg="add mod ord modCrop">
          <ac:chgData name="Hugo Meschini Rocha" userId="49c78ed90a3f55ca" providerId="LiveId" clId="{4A43121E-D9FA-4923-B605-25A88E55AABF}" dt="2022-04-15T18:17:36.487" v="8663" actId="29295"/>
          <ac:picMkLst>
            <pc:docMk/>
            <pc:sldMk cId="1508610323" sldId="257"/>
            <ac:picMk id="6" creationId="{96188808-CEDB-45C3-82D3-13B5A91AE9FD}"/>
          </ac:picMkLst>
        </pc:picChg>
        <pc:picChg chg="del">
          <ac:chgData name="Hugo Meschini Rocha" userId="49c78ed90a3f55ca" providerId="LiveId" clId="{4A43121E-D9FA-4923-B605-25A88E55AABF}" dt="2022-04-15T11:47:22.115" v="334" actId="478"/>
          <ac:picMkLst>
            <pc:docMk/>
            <pc:sldMk cId="1508610323" sldId="257"/>
            <ac:picMk id="27" creationId="{24465502-12FF-4C8C-93EC-D0652564DB22}"/>
          </ac:picMkLst>
        </pc:picChg>
      </pc:sldChg>
      <pc:sldChg chg="addSp delSp modSp mod">
        <pc:chgData name="Hugo Meschini Rocha" userId="49c78ed90a3f55ca" providerId="LiveId" clId="{4A43121E-D9FA-4923-B605-25A88E55AABF}" dt="2022-04-15T17:59:40.006" v="7731" actId="14861"/>
        <pc:sldMkLst>
          <pc:docMk/>
          <pc:sldMk cId="1516613548" sldId="258"/>
        </pc:sldMkLst>
        <pc:spChg chg="del mod">
          <ac:chgData name="Hugo Meschini Rocha" userId="49c78ed90a3f55ca" providerId="LiveId" clId="{4A43121E-D9FA-4923-B605-25A88E55AABF}" dt="2022-04-15T11:51:29.307" v="353" actId="478"/>
          <ac:spMkLst>
            <pc:docMk/>
            <pc:sldMk cId="1516613548" sldId="258"/>
            <ac:spMk id="2" creationId="{5068E81E-FF84-4ABF-8F9F-E1D544B77F11}"/>
          </ac:spMkLst>
        </pc:spChg>
        <pc:spChg chg="del">
          <ac:chgData name="Hugo Meschini Rocha" userId="49c78ed90a3f55ca" providerId="LiveId" clId="{4A43121E-D9FA-4923-B605-25A88E55AABF}" dt="2022-04-15T11:51:32.243" v="354" actId="478"/>
          <ac:spMkLst>
            <pc:docMk/>
            <pc:sldMk cId="1516613548" sldId="258"/>
            <ac:spMk id="4" creationId="{F5D9CB90-593D-417E-A6C8-FD96FA7EDF68}"/>
          </ac:spMkLst>
        </pc:spChg>
        <pc:spChg chg="mod">
          <ac:chgData name="Hugo Meschini Rocha" userId="49c78ed90a3f55ca" providerId="LiveId" clId="{4A43121E-D9FA-4923-B605-25A88E55AABF}" dt="2022-04-15T17:13:51.843" v="5762" actId="207"/>
          <ac:spMkLst>
            <pc:docMk/>
            <pc:sldMk cId="1516613548" sldId="258"/>
            <ac:spMk id="6" creationId="{296E1D02-7AF3-4416-B2BF-370F64DB8D53}"/>
          </ac:spMkLst>
        </pc:spChg>
        <pc:spChg chg="mod">
          <ac:chgData name="Hugo Meschini Rocha" userId="49c78ed90a3f55ca" providerId="LiveId" clId="{4A43121E-D9FA-4923-B605-25A88E55AABF}" dt="2022-04-15T17:52:11.014" v="7612" actId="20577"/>
          <ac:spMkLst>
            <pc:docMk/>
            <pc:sldMk cId="1516613548" sldId="258"/>
            <ac:spMk id="7" creationId="{5C676A9D-FB67-4A32-B614-6F2F217B026A}"/>
          </ac:spMkLst>
        </pc:spChg>
        <pc:spChg chg="del">
          <ac:chgData name="Hugo Meschini Rocha" userId="49c78ed90a3f55ca" providerId="LiveId" clId="{4A43121E-D9FA-4923-B605-25A88E55AABF}" dt="2022-04-15T17:11:07.430" v="5720" actId="478"/>
          <ac:spMkLst>
            <pc:docMk/>
            <pc:sldMk cId="1516613548" sldId="258"/>
            <ac:spMk id="10" creationId="{C743329B-F7E1-46B7-BEC2-C27A00D6F213}"/>
          </ac:spMkLst>
        </pc:spChg>
        <pc:picChg chg="add mod modCrop">
          <ac:chgData name="Hugo Meschini Rocha" userId="49c78ed90a3f55ca" providerId="LiveId" clId="{4A43121E-D9FA-4923-B605-25A88E55AABF}" dt="2022-04-15T17:59:40.006" v="7731" actId="14861"/>
          <ac:picMkLst>
            <pc:docMk/>
            <pc:sldMk cId="1516613548" sldId="258"/>
            <ac:picMk id="5" creationId="{D03987B7-A571-48C5-B2C4-D2B62C68DA41}"/>
          </ac:picMkLst>
        </pc:picChg>
        <pc:picChg chg="add del mod">
          <ac:chgData name="Hugo Meschini Rocha" userId="49c78ed90a3f55ca" providerId="LiveId" clId="{4A43121E-D9FA-4923-B605-25A88E55AABF}" dt="2022-04-15T11:51:36.698" v="356" actId="478"/>
          <ac:picMkLst>
            <pc:docMk/>
            <pc:sldMk cId="1516613548" sldId="258"/>
            <ac:picMk id="9" creationId="{335B027F-AD4A-4D60-8BA5-5C71450B7BC4}"/>
          </ac:picMkLst>
        </pc:picChg>
        <pc:picChg chg="del">
          <ac:chgData name="Hugo Meschini Rocha" userId="49c78ed90a3f55ca" providerId="LiveId" clId="{4A43121E-D9FA-4923-B605-25A88E55AABF}" dt="2022-04-15T11:48:35.756" v="340" actId="478"/>
          <ac:picMkLst>
            <pc:docMk/>
            <pc:sldMk cId="1516613548" sldId="258"/>
            <ac:picMk id="11" creationId="{D2FBBE4B-5B45-49DB-B711-BA7E90AFDDED}"/>
          </ac:picMkLst>
        </pc:picChg>
      </pc:sldChg>
      <pc:sldChg chg="addSp delSp modSp mod">
        <pc:chgData name="Hugo Meschini Rocha" userId="49c78ed90a3f55ca" providerId="LiveId" clId="{4A43121E-D9FA-4923-B605-25A88E55AABF}" dt="2022-04-15T18:07:52.816" v="7997" actId="20577"/>
        <pc:sldMkLst>
          <pc:docMk/>
          <pc:sldMk cId="1693196773" sldId="259"/>
        </pc:sldMkLst>
        <pc:spChg chg="del mod">
          <ac:chgData name="Hugo Meschini Rocha" userId="49c78ed90a3f55ca" providerId="LiveId" clId="{4A43121E-D9FA-4923-B605-25A88E55AABF}" dt="2022-04-15T12:51:00.066" v="3351" actId="478"/>
          <ac:spMkLst>
            <pc:docMk/>
            <pc:sldMk cId="1693196773" sldId="259"/>
            <ac:spMk id="2" creationId="{8D85EEA2-6DC7-4A32-9C1B-773B9D3974E3}"/>
          </ac:spMkLst>
        </pc:spChg>
        <pc:spChg chg="mod">
          <ac:chgData name="Hugo Meschini Rocha" userId="49c78ed90a3f55ca" providerId="LiveId" clId="{4A43121E-D9FA-4923-B605-25A88E55AABF}" dt="2022-04-15T17:14:06.791" v="5763" actId="207"/>
          <ac:spMkLst>
            <pc:docMk/>
            <pc:sldMk cId="1693196773" sldId="259"/>
            <ac:spMk id="4" creationId="{E8F1BFF0-8CD7-48AA-A089-CA68DDF67721}"/>
          </ac:spMkLst>
        </pc:spChg>
        <pc:spChg chg="add del mod">
          <ac:chgData name="Hugo Meschini Rocha" userId="49c78ed90a3f55ca" providerId="LiveId" clId="{4A43121E-D9FA-4923-B605-25A88E55AABF}" dt="2022-04-15T12:51:01.925" v="3352" actId="478"/>
          <ac:spMkLst>
            <pc:docMk/>
            <pc:sldMk cId="1693196773" sldId="259"/>
            <ac:spMk id="5" creationId="{2FB14F5B-FB28-46AE-822E-D43A9E78D3D2}"/>
          </ac:spMkLst>
        </pc:spChg>
        <pc:spChg chg="add mod">
          <ac:chgData name="Hugo Meschini Rocha" userId="49c78ed90a3f55ca" providerId="LiveId" clId="{4A43121E-D9FA-4923-B605-25A88E55AABF}" dt="2022-04-15T18:07:52.816" v="7997" actId="20577"/>
          <ac:spMkLst>
            <pc:docMk/>
            <pc:sldMk cId="1693196773" sldId="259"/>
            <ac:spMk id="6" creationId="{58B5C6EA-C5C4-43F1-9620-A9256CCF5AEB}"/>
          </ac:spMkLst>
        </pc:spChg>
        <pc:spChg chg="add mod">
          <ac:chgData name="Hugo Meschini Rocha" userId="49c78ed90a3f55ca" providerId="LiveId" clId="{4A43121E-D9FA-4923-B605-25A88E55AABF}" dt="2022-04-15T18:04:34.744" v="7745" actId="20577"/>
          <ac:spMkLst>
            <pc:docMk/>
            <pc:sldMk cId="1693196773" sldId="259"/>
            <ac:spMk id="7" creationId="{0DD39A6F-FD7E-4FC8-8283-E589D0EDA48B}"/>
          </ac:spMkLst>
        </pc:spChg>
        <pc:spChg chg="del mod">
          <ac:chgData name="Hugo Meschini Rocha" userId="49c78ed90a3f55ca" providerId="LiveId" clId="{4A43121E-D9FA-4923-B605-25A88E55AABF}" dt="2022-04-15T12:50:58.958" v="3350" actId="478"/>
          <ac:spMkLst>
            <pc:docMk/>
            <pc:sldMk cId="1693196773" sldId="259"/>
            <ac:spMk id="8" creationId="{3EE2BA41-1CE1-4997-9133-81E41FFE2830}"/>
          </ac:spMkLst>
        </pc:spChg>
        <pc:spChg chg="del mod">
          <ac:chgData name="Hugo Meschini Rocha" userId="49c78ed90a3f55ca" providerId="LiveId" clId="{4A43121E-D9FA-4923-B605-25A88E55AABF}" dt="2022-04-15T12:50:57.656" v="3349" actId="478"/>
          <ac:spMkLst>
            <pc:docMk/>
            <pc:sldMk cId="1693196773" sldId="259"/>
            <ac:spMk id="9" creationId="{F427F7FF-7512-44FF-92EF-9007D3F062D1}"/>
          </ac:spMkLst>
        </pc:spChg>
        <pc:spChg chg="del mod">
          <ac:chgData name="Hugo Meschini Rocha" userId="49c78ed90a3f55ca" providerId="LiveId" clId="{4A43121E-D9FA-4923-B605-25A88E55AABF}" dt="2022-04-15T12:50:54.787" v="3348" actId="478"/>
          <ac:spMkLst>
            <pc:docMk/>
            <pc:sldMk cId="1693196773" sldId="259"/>
            <ac:spMk id="10" creationId="{53CA8D22-1882-4465-95BF-AF3015AF470A}"/>
          </ac:spMkLst>
        </pc:spChg>
        <pc:spChg chg="del mod">
          <ac:chgData name="Hugo Meschini Rocha" userId="49c78ed90a3f55ca" providerId="LiveId" clId="{4A43121E-D9FA-4923-B605-25A88E55AABF}" dt="2022-04-15T12:50:54.787" v="3348" actId="478"/>
          <ac:spMkLst>
            <pc:docMk/>
            <pc:sldMk cId="1693196773" sldId="259"/>
            <ac:spMk id="11" creationId="{C0EA8D81-1B83-4821-92AF-E0A2D0003787}"/>
          </ac:spMkLst>
        </pc:spChg>
        <pc:spChg chg="del mod">
          <ac:chgData name="Hugo Meschini Rocha" userId="49c78ed90a3f55ca" providerId="LiveId" clId="{4A43121E-D9FA-4923-B605-25A88E55AABF}" dt="2022-04-15T12:50:54.787" v="3348" actId="478"/>
          <ac:spMkLst>
            <pc:docMk/>
            <pc:sldMk cId="1693196773" sldId="259"/>
            <ac:spMk id="12" creationId="{B1799114-171E-4EA2-B7A2-B92DFE4AB825}"/>
          </ac:spMkLst>
        </pc:spChg>
        <pc:spChg chg="del mod">
          <ac:chgData name="Hugo Meschini Rocha" userId="49c78ed90a3f55ca" providerId="LiveId" clId="{4A43121E-D9FA-4923-B605-25A88E55AABF}" dt="2022-04-15T12:50:54.787" v="3348" actId="478"/>
          <ac:spMkLst>
            <pc:docMk/>
            <pc:sldMk cId="1693196773" sldId="259"/>
            <ac:spMk id="13" creationId="{F4EE0D9C-BA1C-400E-8A38-967DEBBAA5DF}"/>
          </ac:spMkLst>
        </pc:spChg>
        <pc:spChg chg="del mod">
          <ac:chgData name="Hugo Meschini Rocha" userId="49c78ed90a3f55ca" providerId="LiveId" clId="{4A43121E-D9FA-4923-B605-25A88E55AABF}" dt="2022-04-15T12:50:54.787" v="3348" actId="478"/>
          <ac:spMkLst>
            <pc:docMk/>
            <pc:sldMk cId="1693196773" sldId="259"/>
            <ac:spMk id="14" creationId="{E34E64C2-ADD6-4A29-A1B2-38436BC538FF}"/>
          </ac:spMkLst>
        </pc:spChg>
        <pc:spChg chg="del mod">
          <ac:chgData name="Hugo Meschini Rocha" userId="49c78ed90a3f55ca" providerId="LiveId" clId="{4A43121E-D9FA-4923-B605-25A88E55AABF}" dt="2022-04-15T12:50:54.787" v="3348" actId="478"/>
          <ac:spMkLst>
            <pc:docMk/>
            <pc:sldMk cId="1693196773" sldId="259"/>
            <ac:spMk id="15" creationId="{2DD295AC-2353-42CE-8A30-5D5CFCEE22FB}"/>
          </ac:spMkLst>
        </pc:spChg>
        <pc:spChg chg="del mod">
          <ac:chgData name="Hugo Meschini Rocha" userId="49c78ed90a3f55ca" providerId="LiveId" clId="{4A43121E-D9FA-4923-B605-25A88E55AABF}" dt="2022-04-15T12:50:54.787" v="3348" actId="478"/>
          <ac:spMkLst>
            <pc:docMk/>
            <pc:sldMk cId="1693196773" sldId="259"/>
            <ac:spMk id="16" creationId="{C7D03FBA-4B69-44D3-9C2E-2EBEAA33DB25}"/>
          </ac:spMkLst>
        </pc:spChg>
        <pc:spChg chg="del mod">
          <ac:chgData name="Hugo Meschini Rocha" userId="49c78ed90a3f55ca" providerId="LiveId" clId="{4A43121E-D9FA-4923-B605-25A88E55AABF}" dt="2022-04-15T12:50:54.787" v="3348" actId="478"/>
          <ac:spMkLst>
            <pc:docMk/>
            <pc:sldMk cId="1693196773" sldId="259"/>
            <ac:spMk id="17" creationId="{007F1073-30D4-4BF5-ACE5-7909003CDA21}"/>
          </ac:spMkLst>
        </pc:spChg>
        <pc:spChg chg="del mod">
          <ac:chgData name="Hugo Meschini Rocha" userId="49c78ed90a3f55ca" providerId="LiveId" clId="{4A43121E-D9FA-4923-B605-25A88E55AABF}" dt="2022-04-15T12:50:54.787" v="3348" actId="478"/>
          <ac:spMkLst>
            <pc:docMk/>
            <pc:sldMk cId="1693196773" sldId="259"/>
            <ac:spMk id="18" creationId="{FA0CD419-B51A-4A38-ADFD-BD5B6156631D}"/>
          </ac:spMkLst>
        </pc:spChg>
        <pc:spChg chg="add del mod">
          <ac:chgData name="Hugo Meschini Rocha" userId="49c78ed90a3f55ca" providerId="LiveId" clId="{4A43121E-D9FA-4923-B605-25A88E55AABF}" dt="2022-04-15T12:14:03.102" v="1923" actId="478"/>
          <ac:spMkLst>
            <pc:docMk/>
            <pc:sldMk cId="1693196773" sldId="259"/>
            <ac:spMk id="19" creationId="{619AA5D4-D880-4324-8CB4-AD844046A2A9}"/>
          </ac:spMkLst>
        </pc:spChg>
        <pc:spChg chg="del">
          <ac:chgData name="Hugo Meschini Rocha" userId="49c78ed90a3f55ca" providerId="LiveId" clId="{4A43121E-D9FA-4923-B605-25A88E55AABF}" dt="2022-04-15T11:51:45.756" v="357" actId="478"/>
          <ac:spMkLst>
            <pc:docMk/>
            <pc:sldMk cId="1693196773" sldId="259"/>
            <ac:spMk id="20" creationId="{93CE37CF-6D8F-404E-8088-16762ADACFC8}"/>
          </ac:spMkLst>
        </pc:spChg>
        <pc:spChg chg="del">
          <ac:chgData name="Hugo Meschini Rocha" userId="49c78ed90a3f55ca" providerId="LiveId" clId="{4A43121E-D9FA-4923-B605-25A88E55AABF}" dt="2022-04-15T11:52:15.795" v="365" actId="478"/>
          <ac:spMkLst>
            <pc:docMk/>
            <pc:sldMk cId="1693196773" sldId="259"/>
            <ac:spMk id="21" creationId="{2EAC34D1-7FC0-471E-837A-D277A1B67C03}"/>
          </ac:spMkLst>
        </pc:spChg>
        <pc:spChg chg="add mod ord">
          <ac:chgData name="Hugo Meschini Rocha" userId="49c78ed90a3f55ca" providerId="LiveId" clId="{4A43121E-D9FA-4923-B605-25A88E55AABF}" dt="2022-04-15T17:58:20.573" v="7718" actId="14100"/>
          <ac:spMkLst>
            <pc:docMk/>
            <pc:sldMk cId="1693196773" sldId="259"/>
            <ac:spMk id="22" creationId="{2CB2BFD9-341B-49E9-B6DB-7782443E723F}"/>
          </ac:spMkLst>
        </pc:spChg>
        <pc:spChg chg="add del mod">
          <ac:chgData name="Hugo Meschini Rocha" userId="49c78ed90a3f55ca" providerId="LiveId" clId="{4A43121E-D9FA-4923-B605-25A88E55AABF}" dt="2022-04-15T17:47:00.741" v="7581" actId="478"/>
          <ac:spMkLst>
            <pc:docMk/>
            <pc:sldMk cId="1693196773" sldId="259"/>
            <ac:spMk id="25" creationId="{403BF458-E53B-4A29-8459-698E9661F764}"/>
          </ac:spMkLst>
        </pc:spChg>
        <pc:spChg chg="add mod">
          <ac:chgData name="Hugo Meschini Rocha" userId="49c78ed90a3f55ca" providerId="LiveId" clId="{4A43121E-D9FA-4923-B605-25A88E55AABF}" dt="2022-04-15T17:32:29.132" v="6331" actId="164"/>
          <ac:spMkLst>
            <pc:docMk/>
            <pc:sldMk cId="1693196773" sldId="259"/>
            <ac:spMk id="26" creationId="{2271E851-CE5D-4EC0-A365-482A7ACEEAD0}"/>
          </ac:spMkLst>
        </pc:spChg>
        <pc:spChg chg="add mod">
          <ac:chgData name="Hugo Meschini Rocha" userId="49c78ed90a3f55ca" providerId="LiveId" clId="{4A43121E-D9FA-4923-B605-25A88E55AABF}" dt="2022-04-15T17:32:29.132" v="6331" actId="164"/>
          <ac:spMkLst>
            <pc:docMk/>
            <pc:sldMk cId="1693196773" sldId="259"/>
            <ac:spMk id="27" creationId="{36D1FD45-4D3E-43A5-9D17-4473E736C2BF}"/>
          </ac:spMkLst>
        </pc:spChg>
        <pc:spChg chg="add mod">
          <ac:chgData name="Hugo Meschini Rocha" userId="49c78ed90a3f55ca" providerId="LiveId" clId="{4A43121E-D9FA-4923-B605-25A88E55AABF}" dt="2022-04-15T17:32:29.132" v="6331" actId="164"/>
          <ac:spMkLst>
            <pc:docMk/>
            <pc:sldMk cId="1693196773" sldId="259"/>
            <ac:spMk id="28" creationId="{38B83E55-2FBD-4C23-AA61-B6069F84C0DB}"/>
          </ac:spMkLst>
        </pc:spChg>
        <pc:spChg chg="add mod">
          <ac:chgData name="Hugo Meschini Rocha" userId="49c78ed90a3f55ca" providerId="LiveId" clId="{4A43121E-D9FA-4923-B605-25A88E55AABF}" dt="2022-04-15T17:32:29.132" v="6331" actId="164"/>
          <ac:spMkLst>
            <pc:docMk/>
            <pc:sldMk cId="1693196773" sldId="259"/>
            <ac:spMk id="29" creationId="{0FCE0056-18D3-47B6-A8FB-9B2DA2644984}"/>
          </ac:spMkLst>
        </pc:spChg>
        <pc:spChg chg="add mod">
          <ac:chgData name="Hugo Meschini Rocha" userId="49c78ed90a3f55ca" providerId="LiveId" clId="{4A43121E-D9FA-4923-B605-25A88E55AABF}" dt="2022-04-15T17:32:29.132" v="6331" actId="164"/>
          <ac:spMkLst>
            <pc:docMk/>
            <pc:sldMk cId="1693196773" sldId="259"/>
            <ac:spMk id="30" creationId="{8B897DD1-C2F6-4B81-9EAD-E3B05C5E1782}"/>
          </ac:spMkLst>
        </pc:spChg>
        <pc:spChg chg="add mod">
          <ac:chgData name="Hugo Meschini Rocha" userId="49c78ed90a3f55ca" providerId="LiveId" clId="{4A43121E-D9FA-4923-B605-25A88E55AABF}" dt="2022-04-15T17:32:29.132" v="6331" actId="164"/>
          <ac:spMkLst>
            <pc:docMk/>
            <pc:sldMk cId="1693196773" sldId="259"/>
            <ac:spMk id="31" creationId="{03E7F918-6238-400E-9A1D-10279D1E447B}"/>
          </ac:spMkLst>
        </pc:spChg>
        <pc:spChg chg="add mod">
          <ac:chgData name="Hugo Meschini Rocha" userId="49c78ed90a3f55ca" providerId="LiveId" clId="{4A43121E-D9FA-4923-B605-25A88E55AABF}" dt="2022-04-15T17:32:29.132" v="6331" actId="164"/>
          <ac:spMkLst>
            <pc:docMk/>
            <pc:sldMk cId="1693196773" sldId="259"/>
            <ac:spMk id="32" creationId="{37F88739-B78F-443B-9564-92B1AFC378E1}"/>
          </ac:spMkLst>
        </pc:spChg>
        <pc:grpChg chg="add del mod">
          <ac:chgData name="Hugo Meschini Rocha" userId="49c78ed90a3f55ca" providerId="LiveId" clId="{4A43121E-D9FA-4923-B605-25A88E55AABF}" dt="2022-04-15T17:46:40.791" v="7575" actId="21"/>
          <ac:grpSpMkLst>
            <pc:docMk/>
            <pc:sldMk cId="1693196773" sldId="259"/>
            <ac:grpSpMk id="2" creationId="{27AC4963-D24A-44C3-BA33-8519F8C5D85A}"/>
          </ac:grpSpMkLst>
        </pc:grpChg>
        <pc:picChg chg="add mod ord modCrop">
          <ac:chgData name="Hugo Meschini Rocha" userId="49c78ed90a3f55ca" providerId="LiveId" clId="{4A43121E-D9FA-4923-B605-25A88E55AABF}" dt="2022-04-15T17:58:53.903" v="7722" actId="1076"/>
          <ac:picMkLst>
            <pc:docMk/>
            <pc:sldMk cId="1693196773" sldId="259"/>
            <ac:picMk id="5" creationId="{BD91CEDE-939B-4839-B3AD-BC3BF4A770F9}"/>
          </ac:picMkLst>
        </pc:picChg>
        <pc:picChg chg="add del mod modCrop">
          <ac:chgData name="Hugo Meschini Rocha" userId="49c78ed90a3f55ca" providerId="LiveId" clId="{4A43121E-D9FA-4923-B605-25A88E55AABF}" dt="2022-04-15T12:51:33.318" v="3361" actId="478"/>
          <ac:picMkLst>
            <pc:docMk/>
            <pc:sldMk cId="1693196773" sldId="259"/>
            <ac:picMk id="7" creationId="{6B5CECD7-F7E0-4B88-9996-0CB75293CE43}"/>
          </ac:picMkLst>
        </pc:picChg>
        <pc:picChg chg="add mod modCrop">
          <ac:chgData name="Hugo Meschini Rocha" userId="49c78ed90a3f55ca" providerId="LiveId" clId="{4A43121E-D9FA-4923-B605-25A88E55AABF}" dt="2022-04-15T17:32:29.132" v="6331" actId="164"/>
          <ac:picMkLst>
            <pc:docMk/>
            <pc:sldMk cId="1693196773" sldId="259"/>
            <ac:picMk id="24" creationId="{49DE9A58-BFA7-4FE3-B2CB-01D383CDD06B}"/>
          </ac:picMkLst>
        </pc:picChg>
      </pc:sldChg>
      <pc:sldChg chg="addSp delSp modSp mod">
        <pc:chgData name="Hugo Meschini Rocha" userId="49c78ed90a3f55ca" providerId="LiveId" clId="{4A43121E-D9FA-4923-B605-25A88E55AABF}" dt="2022-04-15T18:31:00.963" v="8667" actId="113"/>
        <pc:sldMkLst>
          <pc:docMk/>
          <pc:sldMk cId="4245272740" sldId="260"/>
        </pc:sldMkLst>
        <pc:spChg chg="add del mod">
          <ac:chgData name="Hugo Meschini Rocha" userId="49c78ed90a3f55ca" providerId="LiveId" clId="{4A43121E-D9FA-4923-B605-25A88E55AABF}" dt="2022-04-15T18:18:07.088" v="8664" actId="113"/>
          <ac:spMkLst>
            <pc:docMk/>
            <pc:sldMk cId="4245272740" sldId="260"/>
            <ac:spMk id="2" creationId="{ECFDE318-73BE-4A6E-B7D5-E8A57EE90D59}"/>
          </ac:spMkLst>
        </pc:spChg>
        <pc:spChg chg="mod">
          <ac:chgData name="Hugo Meschini Rocha" userId="49c78ed90a3f55ca" providerId="LiveId" clId="{4A43121E-D9FA-4923-B605-25A88E55AABF}" dt="2022-04-15T18:31:00.963" v="8667" actId="113"/>
          <ac:spMkLst>
            <pc:docMk/>
            <pc:sldMk cId="4245272740" sldId="260"/>
            <ac:spMk id="6" creationId="{C028D685-AF50-4391-9B14-A58BD4F9498B}"/>
          </ac:spMkLst>
        </pc:spChg>
        <pc:spChg chg="add del mod">
          <ac:chgData name="Hugo Meschini Rocha" userId="49c78ed90a3f55ca" providerId="LiveId" clId="{4A43121E-D9FA-4923-B605-25A88E55AABF}" dt="2022-04-15T18:18:07.088" v="8664" actId="113"/>
          <ac:spMkLst>
            <pc:docMk/>
            <pc:sldMk cId="4245272740" sldId="260"/>
            <ac:spMk id="7" creationId="{E50BC32C-9F2C-49BA-8340-998791D5CCED}"/>
          </ac:spMkLst>
        </pc:spChg>
        <pc:spChg chg="add del mod">
          <ac:chgData name="Hugo Meschini Rocha" userId="49c78ed90a3f55ca" providerId="LiveId" clId="{4A43121E-D9FA-4923-B605-25A88E55AABF}" dt="2022-04-15T18:18:07.088" v="8664" actId="113"/>
          <ac:spMkLst>
            <pc:docMk/>
            <pc:sldMk cId="4245272740" sldId="260"/>
            <ac:spMk id="8" creationId="{77147EF3-5A01-4DB3-9840-087D44961CA9}"/>
          </ac:spMkLst>
        </pc:spChg>
        <pc:spChg chg="del">
          <ac:chgData name="Hugo Meschini Rocha" userId="49c78ed90a3f55ca" providerId="LiveId" clId="{4A43121E-D9FA-4923-B605-25A88E55AABF}" dt="2022-04-15T11:51:49.434" v="358" actId="478"/>
          <ac:spMkLst>
            <pc:docMk/>
            <pc:sldMk cId="4245272740" sldId="260"/>
            <ac:spMk id="8" creationId="{BFB66364-8F18-4FED-AF40-B7F578E041AE}"/>
          </ac:spMkLst>
        </pc:spChg>
        <pc:spChg chg="add del mod">
          <ac:chgData name="Hugo Meschini Rocha" userId="49c78ed90a3f55ca" providerId="LiveId" clId="{4A43121E-D9FA-4923-B605-25A88E55AABF}" dt="2022-04-15T17:15:13.148" v="5776" actId="478"/>
          <ac:spMkLst>
            <pc:docMk/>
            <pc:sldMk cId="4245272740" sldId="260"/>
            <ac:spMk id="9" creationId="{04FFBF81-119B-4188-84D3-EEA32D327616}"/>
          </ac:spMkLst>
        </pc:spChg>
        <pc:spChg chg="del">
          <ac:chgData name="Hugo Meschini Rocha" userId="49c78ed90a3f55ca" providerId="LiveId" clId="{4A43121E-D9FA-4923-B605-25A88E55AABF}" dt="2022-04-15T13:49:45.496" v="4389" actId="478"/>
          <ac:spMkLst>
            <pc:docMk/>
            <pc:sldMk cId="4245272740" sldId="260"/>
            <ac:spMk id="9" creationId="{3A38C268-E3FD-4BB4-93F4-74A120C2C1AB}"/>
          </ac:spMkLst>
        </pc:spChg>
        <pc:spChg chg="mod">
          <ac:chgData name="Hugo Meschini Rocha" userId="49c78ed90a3f55ca" providerId="LiveId" clId="{4A43121E-D9FA-4923-B605-25A88E55AABF}" dt="2022-04-15T17:29:03.116" v="6251" actId="20577"/>
          <ac:spMkLst>
            <pc:docMk/>
            <pc:sldMk cId="4245272740" sldId="260"/>
            <ac:spMk id="10" creationId="{7E0BBB04-A09B-456A-BD22-AE806F812ED3}"/>
          </ac:spMkLst>
        </pc:spChg>
        <pc:spChg chg="del">
          <ac:chgData name="Hugo Meschini Rocha" userId="49c78ed90a3f55ca" providerId="LiveId" clId="{4A43121E-D9FA-4923-B605-25A88E55AABF}" dt="2022-04-15T11:52:12.457" v="364" actId="478"/>
          <ac:spMkLst>
            <pc:docMk/>
            <pc:sldMk cId="4245272740" sldId="260"/>
            <ac:spMk id="11" creationId="{A56D6316-35A0-4A7B-99AF-BDEE043C4F57}"/>
          </ac:spMkLst>
        </pc:spChg>
        <pc:picChg chg="del">
          <ac:chgData name="Hugo Meschini Rocha" userId="49c78ed90a3f55ca" providerId="LiveId" clId="{4A43121E-D9FA-4923-B605-25A88E55AABF}" dt="2022-04-15T13:48:46.848" v="4370" actId="478"/>
          <ac:picMkLst>
            <pc:docMk/>
            <pc:sldMk cId="4245272740" sldId="260"/>
            <ac:picMk id="3" creationId="{76CF62A9-FED3-44C8-AF67-F6C85202B0D9}"/>
          </ac:picMkLst>
        </pc:picChg>
        <pc:picChg chg="add mod modCrop">
          <ac:chgData name="Hugo Meschini Rocha" userId="49c78ed90a3f55ca" providerId="LiveId" clId="{4A43121E-D9FA-4923-B605-25A88E55AABF}" dt="2022-04-15T14:05:31.271" v="4432" actId="1076"/>
          <ac:picMkLst>
            <pc:docMk/>
            <pc:sldMk cId="4245272740" sldId="260"/>
            <ac:picMk id="4" creationId="{5E0DAF6E-EFA8-4016-9A34-1DFC233C0D6B}"/>
          </ac:picMkLst>
        </pc:picChg>
      </pc:sldChg>
      <pc:sldChg chg="addSp delSp modSp mod">
        <pc:chgData name="Hugo Meschini Rocha" userId="49c78ed90a3f55ca" providerId="LiveId" clId="{4A43121E-D9FA-4923-B605-25A88E55AABF}" dt="2022-04-16T09:35:50.983" v="9971" actId="1038"/>
        <pc:sldMkLst>
          <pc:docMk/>
          <pc:sldMk cId="3953392197" sldId="261"/>
        </pc:sldMkLst>
        <pc:spChg chg="del">
          <ac:chgData name="Hugo Meschini Rocha" userId="49c78ed90a3f55ca" providerId="LiveId" clId="{4A43121E-D9FA-4923-B605-25A88E55AABF}" dt="2022-04-15T11:51:57.626" v="359" actId="478"/>
          <ac:spMkLst>
            <pc:docMk/>
            <pc:sldMk cId="3953392197" sldId="261"/>
            <ac:spMk id="5" creationId="{B601770C-60BB-48E3-9DE5-DE4BCCEA2818}"/>
          </ac:spMkLst>
        </pc:spChg>
        <pc:spChg chg="del">
          <ac:chgData name="Hugo Meschini Rocha" userId="49c78ed90a3f55ca" providerId="LiveId" clId="{4A43121E-D9FA-4923-B605-25A88E55AABF}" dt="2022-04-15T11:52:10.211" v="363" actId="478"/>
          <ac:spMkLst>
            <pc:docMk/>
            <pc:sldMk cId="3953392197" sldId="261"/>
            <ac:spMk id="7" creationId="{A5945E5E-6778-46CE-AA47-2BA37E9B172B}"/>
          </ac:spMkLst>
        </pc:spChg>
        <pc:spChg chg="mod">
          <ac:chgData name="Hugo Meschini Rocha" userId="49c78ed90a3f55ca" providerId="LiveId" clId="{4A43121E-D9FA-4923-B605-25A88E55AABF}" dt="2022-04-15T17:28:47.184" v="6243" actId="114"/>
          <ac:spMkLst>
            <pc:docMk/>
            <pc:sldMk cId="3953392197" sldId="261"/>
            <ac:spMk id="8" creationId="{94EED01A-89E3-4AA2-A6D6-E5946903B2CF}"/>
          </ac:spMkLst>
        </pc:spChg>
        <pc:spChg chg="mod">
          <ac:chgData name="Hugo Meschini Rocha" userId="49c78ed90a3f55ca" providerId="LiveId" clId="{4A43121E-D9FA-4923-B605-25A88E55AABF}" dt="2022-04-15T18:30:56.985" v="8666" actId="113"/>
          <ac:spMkLst>
            <pc:docMk/>
            <pc:sldMk cId="3953392197" sldId="261"/>
            <ac:spMk id="10" creationId="{530ECBB6-EEAD-4D02-9537-D4858F565F95}"/>
          </ac:spMkLst>
        </pc:spChg>
        <pc:spChg chg="del">
          <ac:chgData name="Hugo Meschini Rocha" userId="49c78ed90a3f55ca" providerId="LiveId" clId="{4A43121E-D9FA-4923-B605-25A88E55AABF}" dt="2022-04-15T11:52:37.722" v="374" actId="478"/>
          <ac:spMkLst>
            <pc:docMk/>
            <pc:sldMk cId="3953392197" sldId="261"/>
            <ac:spMk id="13" creationId="{08EC7CE5-F457-409E-853A-9F79E874EFF2}"/>
          </ac:spMkLst>
        </pc:spChg>
        <pc:spChg chg="del">
          <ac:chgData name="Hugo Meschini Rocha" userId="49c78ed90a3f55ca" providerId="LiveId" clId="{4A43121E-D9FA-4923-B605-25A88E55AABF}" dt="2022-04-15T11:52:37.722" v="374" actId="478"/>
          <ac:spMkLst>
            <pc:docMk/>
            <pc:sldMk cId="3953392197" sldId="261"/>
            <ac:spMk id="14" creationId="{9F1C2AA2-0C7A-4456-819E-8FC41CB6DF02}"/>
          </ac:spMkLst>
        </pc:spChg>
        <pc:spChg chg="del">
          <ac:chgData name="Hugo Meschini Rocha" userId="49c78ed90a3f55ca" providerId="LiveId" clId="{4A43121E-D9FA-4923-B605-25A88E55AABF}" dt="2022-04-15T11:52:37.722" v="374" actId="478"/>
          <ac:spMkLst>
            <pc:docMk/>
            <pc:sldMk cId="3953392197" sldId="261"/>
            <ac:spMk id="15" creationId="{39A21196-6290-48EE-A4D9-B4D81AAFE42A}"/>
          </ac:spMkLst>
        </pc:spChg>
        <pc:spChg chg="del">
          <ac:chgData name="Hugo Meschini Rocha" userId="49c78ed90a3f55ca" providerId="LiveId" clId="{4A43121E-D9FA-4923-B605-25A88E55AABF}" dt="2022-04-15T11:52:37.722" v="374" actId="478"/>
          <ac:spMkLst>
            <pc:docMk/>
            <pc:sldMk cId="3953392197" sldId="261"/>
            <ac:spMk id="16" creationId="{2648AC9A-0FFA-4B7B-BA75-2895046DCF9D}"/>
          </ac:spMkLst>
        </pc:spChg>
        <pc:picChg chg="add mod modCrop">
          <ac:chgData name="Hugo Meschini Rocha" userId="49c78ed90a3f55ca" providerId="LiveId" clId="{4A43121E-D9FA-4923-B605-25A88E55AABF}" dt="2022-04-16T09:35:50.983" v="9971" actId="1038"/>
          <ac:picMkLst>
            <pc:docMk/>
            <pc:sldMk cId="3953392197" sldId="261"/>
            <ac:picMk id="3" creationId="{EA064464-1C5B-4FB4-AF17-BCA20F17E61F}"/>
          </ac:picMkLst>
        </pc:picChg>
        <pc:picChg chg="del">
          <ac:chgData name="Hugo Meschini Rocha" userId="49c78ed90a3f55ca" providerId="LiveId" clId="{4A43121E-D9FA-4923-B605-25A88E55AABF}" dt="2022-04-15T11:52:35.972" v="373" actId="478"/>
          <ac:picMkLst>
            <pc:docMk/>
            <pc:sldMk cId="3953392197" sldId="261"/>
            <ac:picMk id="12" creationId="{62F658B2-C917-4FAF-A416-86C5F1A28E38}"/>
          </ac:picMkLst>
        </pc:picChg>
      </pc:sldChg>
      <pc:sldChg chg="addSp delSp modSp add del mod">
        <pc:chgData name="Hugo Meschini Rocha" userId="49c78ed90a3f55ca" providerId="LiveId" clId="{4A43121E-D9FA-4923-B605-25A88E55AABF}" dt="2022-06-17T15:53:34.321" v="10242" actId="20577"/>
        <pc:sldMkLst>
          <pc:docMk/>
          <pc:sldMk cId="1162978642" sldId="263"/>
        </pc:sldMkLst>
        <pc:spChg chg="del">
          <ac:chgData name="Hugo Meschini Rocha" userId="49c78ed90a3f55ca" providerId="LiveId" clId="{4A43121E-D9FA-4923-B605-25A88E55AABF}" dt="2022-04-15T11:52:00.475" v="360" actId="478"/>
          <ac:spMkLst>
            <pc:docMk/>
            <pc:sldMk cId="1162978642" sldId="263"/>
            <ac:spMk id="3" creationId="{8796FA9B-FD39-43C7-B941-4EECB05F82E4}"/>
          </ac:spMkLst>
        </pc:spChg>
        <pc:spChg chg="del">
          <ac:chgData name="Hugo Meschini Rocha" userId="49c78ed90a3f55ca" providerId="LiveId" clId="{4A43121E-D9FA-4923-B605-25A88E55AABF}" dt="2022-04-15T16:57:18.839" v="5611" actId="478"/>
          <ac:spMkLst>
            <pc:docMk/>
            <pc:sldMk cId="1162978642" sldId="263"/>
            <ac:spMk id="5" creationId="{38CE0881-B5FA-4DB1-B7ED-FF6FDD4010AB}"/>
          </ac:spMkLst>
        </pc:spChg>
        <pc:spChg chg="mod">
          <ac:chgData name="Hugo Meschini Rocha" userId="49c78ed90a3f55ca" providerId="LiveId" clId="{4A43121E-D9FA-4923-B605-25A88E55AABF}" dt="2022-04-16T09:39:59.410" v="9990" actId="108"/>
          <ac:spMkLst>
            <pc:docMk/>
            <pc:sldMk cId="1162978642" sldId="263"/>
            <ac:spMk id="6" creationId="{A7004BAC-69A3-41C5-B3BF-4C7B6A53AE63}"/>
          </ac:spMkLst>
        </pc:spChg>
        <pc:spChg chg="mod">
          <ac:chgData name="Hugo Meschini Rocha" userId="49c78ed90a3f55ca" providerId="LiveId" clId="{4A43121E-D9FA-4923-B605-25A88E55AABF}" dt="2022-04-15T17:30:18.187" v="6276" actId="20577"/>
          <ac:spMkLst>
            <pc:docMk/>
            <pc:sldMk cId="1162978642" sldId="263"/>
            <ac:spMk id="7" creationId="{E8A49CE7-54B3-47D9-8118-5525B8D39F89}"/>
          </ac:spMkLst>
        </pc:spChg>
        <pc:spChg chg="add mod ord topLvl">
          <ac:chgData name="Hugo Meschini Rocha" userId="49c78ed90a3f55ca" providerId="LiveId" clId="{4A43121E-D9FA-4923-B605-25A88E55AABF}" dt="2022-06-17T15:51:52.388" v="10213" actId="1037"/>
          <ac:spMkLst>
            <pc:docMk/>
            <pc:sldMk cId="1162978642" sldId="263"/>
            <ac:spMk id="8" creationId="{B8CCADBF-69DA-4AB0-9741-86B4957E93FA}"/>
          </ac:spMkLst>
        </pc:spChg>
        <pc:spChg chg="add mod">
          <ac:chgData name="Hugo Meschini Rocha" userId="49c78ed90a3f55ca" providerId="LiveId" clId="{4A43121E-D9FA-4923-B605-25A88E55AABF}" dt="2022-06-17T15:53:34.321" v="10242" actId="20577"/>
          <ac:spMkLst>
            <pc:docMk/>
            <pc:sldMk cId="1162978642" sldId="263"/>
            <ac:spMk id="14" creationId="{4730972F-9663-4FDB-8D7C-ACAE44A44CE1}"/>
          </ac:spMkLst>
        </pc:spChg>
        <pc:spChg chg="add del mod">
          <ac:chgData name="Hugo Meschini Rocha" userId="49c78ed90a3f55ca" providerId="LiveId" clId="{4A43121E-D9FA-4923-B605-25A88E55AABF}" dt="2022-04-15T17:31:58.324" v="6307" actId="478"/>
          <ac:spMkLst>
            <pc:docMk/>
            <pc:sldMk cId="1162978642" sldId="263"/>
            <ac:spMk id="15" creationId="{734E2FF7-4058-4D27-AB58-6C83AF2FBAC7}"/>
          </ac:spMkLst>
        </pc:spChg>
        <pc:spChg chg="add del mod">
          <ac:chgData name="Hugo Meschini Rocha" userId="49c78ed90a3f55ca" providerId="LiveId" clId="{4A43121E-D9FA-4923-B605-25A88E55AABF}" dt="2022-04-15T17:31:31.445" v="6300" actId="478"/>
          <ac:spMkLst>
            <pc:docMk/>
            <pc:sldMk cId="1162978642" sldId="263"/>
            <ac:spMk id="16" creationId="{38132D1E-4917-4A58-8EFD-E1D98B2D31AE}"/>
          </ac:spMkLst>
        </pc:spChg>
        <pc:spChg chg="add del mod">
          <ac:chgData name="Hugo Meschini Rocha" userId="49c78ed90a3f55ca" providerId="LiveId" clId="{4A43121E-D9FA-4923-B605-25A88E55AABF}" dt="2022-04-15T17:31:58.324" v="6307" actId="478"/>
          <ac:spMkLst>
            <pc:docMk/>
            <pc:sldMk cId="1162978642" sldId="263"/>
            <ac:spMk id="17" creationId="{AA09AC79-5FB6-4037-BB91-9210C5A694BE}"/>
          </ac:spMkLst>
        </pc:spChg>
        <pc:spChg chg="add del mod">
          <ac:chgData name="Hugo Meschini Rocha" userId="49c78ed90a3f55ca" providerId="LiveId" clId="{4A43121E-D9FA-4923-B605-25A88E55AABF}" dt="2022-04-15T17:31:58.324" v="6307" actId="478"/>
          <ac:spMkLst>
            <pc:docMk/>
            <pc:sldMk cId="1162978642" sldId="263"/>
            <ac:spMk id="18" creationId="{26A700A2-D158-4800-BB1F-6401C849CA61}"/>
          </ac:spMkLst>
        </pc:spChg>
        <pc:spChg chg="del">
          <ac:chgData name="Hugo Meschini Rocha" userId="49c78ed90a3f55ca" providerId="LiveId" clId="{4A43121E-D9FA-4923-B605-25A88E55AABF}" dt="2022-04-15T11:52:33.882" v="372" actId="478"/>
          <ac:spMkLst>
            <pc:docMk/>
            <pc:sldMk cId="1162978642" sldId="263"/>
            <ac:spMk id="23" creationId="{58E4B191-4251-4AC4-B500-625BDAE1B5D1}"/>
          </ac:spMkLst>
        </pc:spChg>
        <pc:spChg chg="del">
          <ac:chgData name="Hugo Meschini Rocha" userId="49c78ed90a3f55ca" providerId="LiveId" clId="{4A43121E-D9FA-4923-B605-25A88E55AABF}" dt="2022-04-15T11:52:33.882" v="372" actId="478"/>
          <ac:spMkLst>
            <pc:docMk/>
            <pc:sldMk cId="1162978642" sldId="263"/>
            <ac:spMk id="25" creationId="{D05834C5-2090-4FCA-895A-3E410FE6AC0F}"/>
          </ac:spMkLst>
        </pc:spChg>
        <pc:spChg chg="del">
          <ac:chgData name="Hugo Meschini Rocha" userId="49c78ed90a3f55ca" providerId="LiveId" clId="{4A43121E-D9FA-4923-B605-25A88E55AABF}" dt="2022-04-15T11:52:33.882" v="372" actId="478"/>
          <ac:spMkLst>
            <pc:docMk/>
            <pc:sldMk cId="1162978642" sldId="263"/>
            <ac:spMk id="26" creationId="{A1E4A4E3-0493-4FC1-AD61-502858362055}"/>
          </ac:spMkLst>
        </pc:spChg>
        <pc:spChg chg="del">
          <ac:chgData name="Hugo Meschini Rocha" userId="49c78ed90a3f55ca" providerId="LiveId" clId="{4A43121E-D9FA-4923-B605-25A88E55AABF}" dt="2022-04-15T11:52:33.882" v="372" actId="478"/>
          <ac:spMkLst>
            <pc:docMk/>
            <pc:sldMk cId="1162978642" sldId="263"/>
            <ac:spMk id="27" creationId="{1D83EFF6-2619-4593-BEDE-CF5B30EFDEEC}"/>
          </ac:spMkLst>
        </pc:spChg>
        <pc:spChg chg="del">
          <ac:chgData name="Hugo Meschini Rocha" userId="49c78ed90a3f55ca" providerId="LiveId" clId="{4A43121E-D9FA-4923-B605-25A88E55AABF}" dt="2022-04-15T11:52:33.882" v="372" actId="478"/>
          <ac:spMkLst>
            <pc:docMk/>
            <pc:sldMk cId="1162978642" sldId="263"/>
            <ac:spMk id="28" creationId="{033D0D10-BB94-4BFF-93BF-357BE5D92ED8}"/>
          </ac:spMkLst>
        </pc:spChg>
        <pc:grpChg chg="add del mod">
          <ac:chgData name="Hugo Meschini Rocha" userId="49c78ed90a3f55ca" providerId="LiveId" clId="{4A43121E-D9FA-4923-B605-25A88E55AABF}" dt="2022-06-17T15:50:41.100" v="10202" actId="165"/>
          <ac:grpSpMkLst>
            <pc:docMk/>
            <pc:sldMk cId="1162978642" sldId="263"/>
            <ac:grpSpMk id="4" creationId="{047769DC-12BE-4815-BA05-2713DA8E9DCE}"/>
          </ac:grpSpMkLst>
        </pc:grpChg>
        <pc:grpChg chg="del">
          <ac:chgData name="Hugo Meschini Rocha" userId="49c78ed90a3f55ca" providerId="LiveId" clId="{4A43121E-D9FA-4923-B605-25A88E55AABF}" dt="2022-04-15T11:52:30.794" v="371" actId="478"/>
          <ac:grpSpMkLst>
            <pc:docMk/>
            <pc:sldMk cId="1162978642" sldId="263"/>
            <ac:grpSpMk id="22" creationId="{A8F51C2D-E65E-4C45-BEE3-C8BA8C764FA3}"/>
          </ac:grpSpMkLst>
        </pc:grpChg>
        <pc:picChg chg="add del mod topLvl">
          <ac:chgData name="Hugo Meschini Rocha" userId="49c78ed90a3f55ca" providerId="LiveId" clId="{4A43121E-D9FA-4923-B605-25A88E55AABF}" dt="2022-06-17T15:50:43.705" v="10203" actId="478"/>
          <ac:picMkLst>
            <pc:docMk/>
            <pc:sldMk cId="1162978642" sldId="263"/>
            <ac:picMk id="3" creationId="{FA7346AB-D775-4C5A-B91A-607DAA32DF31}"/>
          </ac:picMkLst>
        </pc:picChg>
        <pc:picChg chg="add mod">
          <ac:chgData name="Hugo Meschini Rocha" userId="49c78ed90a3f55ca" providerId="LiveId" clId="{4A43121E-D9FA-4923-B605-25A88E55AABF}" dt="2022-06-17T15:51:11.807" v="10205" actId="1076"/>
          <ac:picMkLst>
            <pc:docMk/>
            <pc:sldMk cId="1162978642" sldId="263"/>
            <ac:picMk id="5" creationId="{4BBB6936-9FC7-DF1F-ED74-74B08F747926}"/>
          </ac:picMkLst>
        </pc:picChg>
        <pc:picChg chg="add del mod">
          <ac:chgData name="Hugo Meschini Rocha" userId="49c78ed90a3f55ca" providerId="LiveId" clId="{4A43121E-D9FA-4923-B605-25A88E55AABF}" dt="2022-04-15T16:54:18.262" v="5515" actId="478"/>
          <ac:picMkLst>
            <pc:docMk/>
            <pc:sldMk cId="1162978642" sldId="263"/>
            <ac:picMk id="10" creationId="{8BF5F542-C4E0-40A2-81CA-D9DA0CC9E445}"/>
          </ac:picMkLst>
        </pc:picChg>
        <pc:picChg chg="add mod ord modCrop">
          <ac:chgData name="Hugo Meschini Rocha" userId="49c78ed90a3f55ca" providerId="LiveId" clId="{4A43121E-D9FA-4923-B605-25A88E55AABF}" dt="2022-04-15T17:30:01.241" v="6260" actId="14100"/>
          <ac:picMkLst>
            <pc:docMk/>
            <pc:sldMk cId="1162978642" sldId="263"/>
            <ac:picMk id="12" creationId="{F24ED39E-F271-4959-83CD-AEB1969CDA45}"/>
          </ac:picMkLst>
        </pc:picChg>
        <pc:picChg chg="add mod modCrop">
          <ac:chgData name="Hugo Meschini Rocha" userId="49c78ed90a3f55ca" providerId="LiveId" clId="{4A43121E-D9FA-4923-B605-25A88E55AABF}" dt="2022-04-15T16:58:34.989" v="5638" actId="1076"/>
          <ac:picMkLst>
            <pc:docMk/>
            <pc:sldMk cId="1162978642" sldId="263"/>
            <ac:picMk id="13" creationId="{271602CD-2E83-4447-80C8-0161582D6FA4}"/>
          </ac:picMkLst>
        </pc:picChg>
        <pc:picChg chg="del">
          <ac:chgData name="Hugo Meschini Rocha" userId="49c78ed90a3f55ca" providerId="LiveId" clId="{4A43121E-D9FA-4923-B605-25A88E55AABF}" dt="2022-04-15T11:52:30.139" v="370" actId="478"/>
          <ac:picMkLst>
            <pc:docMk/>
            <pc:sldMk cId="1162978642" sldId="263"/>
            <ac:picMk id="21" creationId="{34F795D5-D600-4FFB-9CF4-C185AF72FA11}"/>
          </ac:picMkLst>
        </pc:picChg>
      </pc:sldChg>
      <pc:sldChg chg="delSp del mod">
        <pc:chgData name="Hugo Meschini Rocha" userId="49c78ed90a3f55ca" providerId="LiveId" clId="{4A43121E-D9FA-4923-B605-25A88E55AABF}" dt="2022-04-15T18:14:44.351" v="8635" actId="47"/>
        <pc:sldMkLst>
          <pc:docMk/>
          <pc:sldMk cId="2208769765" sldId="265"/>
        </pc:sldMkLst>
        <pc:spChg chg="del">
          <ac:chgData name="Hugo Meschini Rocha" userId="49c78ed90a3f55ca" providerId="LiveId" clId="{4A43121E-D9FA-4923-B605-25A88E55AABF}" dt="2022-04-15T11:52:06.564" v="362" actId="478"/>
          <ac:spMkLst>
            <pc:docMk/>
            <pc:sldMk cId="2208769765" sldId="265"/>
            <ac:spMk id="7" creationId="{A84CB2E8-A0AB-4D39-9E79-B84817D41BD9}"/>
          </ac:spMkLst>
        </pc:spChg>
        <pc:spChg chg="del">
          <ac:chgData name="Hugo Meschini Rocha" userId="49c78ed90a3f55ca" providerId="LiveId" clId="{4A43121E-D9FA-4923-B605-25A88E55AABF}" dt="2022-04-15T11:52:03.354" v="361" actId="478"/>
          <ac:spMkLst>
            <pc:docMk/>
            <pc:sldMk cId="2208769765" sldId="265"/>
            <ac:spMk id="8" creationId="{BFB66364-8F18-4FED-AF40-B7F578E041AE}"/>
          </ac:spMkLst>
        </pc:spChg>
      </pc:sldChg>
      <pc:sldChg chg="delSp del mod">
        <pc:chgData name="Hugo Meschini Rocha" userId="49c78ed90a3f55ca" providerId="LiveId" clId="{4A43121E-D9FA-4923-B605-25A88E55AABF}" dt="2022-04-15T18:14:47.285" v="8636" actId="47"/>
        <pc:sldMkLst>
          <pc:docMk/>
          <pc:sldMk cId="2150103361" sldId="266"/>
        </pc:sldMkLst>
        <pc:spChg chg="del">
          <ac:chgData name="Hugo Meschini Rocha" userId="49c78ed90a3f55ca" providerId="LiveId" clId="{4A43121E-D9FA-4923-B605-25A88E55AABF}" dt="2022-04-15T17:29:14.052" v="6252" actId="478"/>
          <ac:spMkLst>
            <pc:docMk/>
            <pc:sldMk cId="2150103361" sldId="266"/>
            <ac:spMk id="7" creationId="{A84CB2E8-A0AB-4D39-9E79-B84817D41BD9}"/>
          </ac:spMkLst>
        </pc:spChg>
        <pc:spChg chg="del">
          <ac:chgData name="Hugo Meschini Rocha" userId="49c78ed90a3f55ca" providerId="LiveId" clId="{4A43121E-D9FA-4923-B605-25A88E55AABF}" dt="2022-04-15T17:29:19.532" v="6254" actId="478"/>
          <ac:spMkLst>
            <pc:docMk/>
            <pc:sldMk cId="2150103361" sldId="266"/>
            <ac:spMk id="8" creationId="{BFB66364-8F18-4FED-AF40-B7F578E041AE}"/>
          </ac:spMkLst>
        </pc:spChg>
        <pc:spChg chg="del">
          <ac:chgData name="Hugo Meschini Rocha" userId="49c78ed90a3f55ca" providerId="LiveId" clId="{4A43121E-D9FA-4923-B605-25A88E55AABF}" dt="2022-04-15T17:29:17.323" v="6253" actId="478"/>
          <ac:spMkLst>
            <pc:docMk/>
            <pc:sldMk cId="2150103361" sldId="266"/>
            <ac:spMk id="9" creationId="{3A38C268-E3FD-4BB4-93F4-74A120C2C1AB}"/>
          </ac:spMkLst>
        </pc:spChg>
        <pc:grpChg chg="del">
          <ac:chgData name="Hugo Meschini Rocha" userId="49c78ed90a3f55ca" providerId="LiveId" clId="{4A43121E-D9FA-4923-B605-25A88E55AABF}" dt="2022-04-15T11:52:24.987" v="367" actId="478"/>
          <ac:grpSpMkLst>
            <pc:docMk/>
            <pc:sldMk cId="2150103361" sldId="266"/>
            <ac:grpSpMk id="69" creationId="{88A34A62-3E6E-49D3-B453-9EE804A39EA0}"/>
          </ac:grpSpMkLst>
        </pc:grpChg>
        <pc:grpChg chg="del">
          <ac:chgData name="Hugo Meschini Rocha" userId="49c78ed90a3f55ca" providerId="LiveId" clId="{4A43121E-D9FA-4923-B605-25A88E55AABF}" dt="2022-04-15T11:52:24.539" v="366" actId="478"/>
          <ac:grpSpMkLst>
            <pc:docMk/>
            <pc:sldMk cId="2150103361" sldId="266"/>
            <ac:grpSpMk id="70" creationId="{3E0C80B9-BE82-4BFD-A5F9-88E86CC684F1}"/>
          </ac:grpSpMkLst>
        </pc:grpChg>
      </pc:sldChg>
      <pc:sldChg chg="delSp modSp mod">
        <pc:chgData name="Hugo Meschini Rocha" userId="49c78ed90a3f55ca" providerId="LiveId" clId="{4A43121E-D9FA-4923-B605-25A88E55AABF}" dt="2022-04-16T09:42:05.931" v="10199" actId="20577"/>
        <pc:sldMkLst>
          <pc:docMk/>
          <pc:sldMk cId="3347776840" sldId="267"/>
        </pc:sldMkLst>
        <pc:spChg chg="del">
          <ac:chgData name="Hugo Meschini Rocha" userId="49c78ed90a3f55ca" providerId="LiveId" clId="{4A43121E-D9FA-4923-B605-25A88E55AABF}" dt="2022-04-15T17:49:26.065" v="7584" actId="478"/>
          <ac:spMkLst>
            <pc:docMk/>
            <pc:sldMk cId="3347776840" sldId="267"/>
            <ac:spMk id="4" creationId="{9FE34BA8-0504-4073-9D26-EB7B954129CB}"/>
          </ac:spMkLst>
        </pc:spChg>
        <pc:spChg chg="mod">
          <ac:chgData name="Hugo Meschini Rocha" userId="49c78ed90a3f55ca" providerId="LiveId" clId="{4A43121E-D9FA-4923-B605-25A88E55AABF}" dt="2022-04-16T09:40:02.883" v="9991" actId="108"/>
          <ac:spMkLst>
            <pc:docMk/>
            <pc:sldMk cId="3347776840" sldId="267"/>
            <ac:spMk id="5" creationId="{569B648A-CC07-4E4F-909B-B7AEE40B4056}"/>
          </ac:spMkLst>
        </pc:spChg>
        <pc:spChg chg="mod">
          <ac:chgData name="Hugo Meschini Rocha" userId="49c78ed90a3f55ca" providerId="LiveId" clId="{4A43121E-D9FA-4923-B605-25A88E55AABF}" dt="2022-04-16T09:42:05.931" v="10199" actId="20577"/>
          <ac:spMkLst>
            <pc:docMk/>
            <pc:sldMk cId="3347776840" sldId="267"/>
            <ac:spMk id="6" creationId="{DBEA310A-31B5-4190-8323-0052584BB379}"/>
          </ac:spMkLst>
        </pc:spChg>
      </pc:sldChg>
      <pc:sldChg chg="addSp delSp modSp mod">
        <pc:chgData name="Hugo Meschini Rocha" userId="49c78ed90a3f55ca" providerId="LiveId" clId="{4A43121E-D9FA-4923-B605-25A88E55AABF}" dt="2022-04-15T17:51:32.686" v="7609" actId="207"/>
        <pc:sldMkLst>
          <pc:docMk/>
          <pc:sldMk cId="1352145518" sldId="268"/>
        </pc:sldMkLst>
        <pc:spChg chg="del">
          <ac:chgData name="Hugo Meschini Rocha" userId="49c78ed90a3f55ca" providerId="LiveId" clId="{4A43121E-D9FA-4923-B605-25A88E55AABF}" dt="2022-04-15T17:05:37.839" v="5654" actId="478"/>
          <ac:spMkLst>
            <pc:docMk/>
            <pc:sldMk cId="1352145518" sldId="268"/>
            <ac:spMk id="4" creationId="{C102B51B-3E72-4609-9EB4-4F6C8C7FD5AC}"/>
          </ac:spMkLst>
        </pc:spChg>
        <pc:spChg chg="mod">
          <ac:chgData name="Hugo Meschini Rocha" userId="49c78ed90a3f55ca" providerId="LiveId" clId="{4A43121E-D9FA-4923-B605-25A88E55AABF}" dt="2022-04-15T17:50:20.191" v="7602" actId="1076"/>
          <ac:spMkLst>
            <pc:docMk/>
            <pc:sldMk cId="1352145518" sldId="268"/>
            <ac:spMk id="5" creationId="{59B7E036-7787-4714-ADA7-E9AF9615AC28}"/>
          </ac:spMkLst>
        </pc:spChg>
        <pc:spChg chg="mod">
          <ac:chgData name="Hugo Meschini Rocha" userId="49c78ed90a3f55ca" providerId="LiveId" clId="{4A43121E-D9FA-4923-B605-25A88E55AABF}" dt="2022-04-15T17:50:12.364" v="7599" actId="1076"/>
          <ac:spMkLst>
            <pc:docMk/>
            <pc:sldMk cId="1352145518" sldId="268"/>
            <ac:spMk id="6" creationId="{F2BD42D5-36BF-4A25-8E92-62EFC822726F}"/>
          </ac:spMkLst>
        </pc:spChg>
        <pc:spChg chg="add mod">
          <ac:chgData name="Hugo Meschini Rocha" userId="49c78ed90a3f55ca" providerId="LiveId" clId="{4A43121E-D9FA-4923-B605-25A88E55AABF}" dt="2022-04-15T17:49:39.591" v="7585" actId="207"/>
          <ac:spMkLst>
            <pc:docMk/>
            <pc:sldMk cId="1352145518" sldId="268"/>
            <ac:spMk id="7" creationId="{8085A96F-79D1-4D94-97CA-2D13B4811142}"/>
          </ac:spMkLst>
        </pc:spChg>
        <pc:spChg chg="mod">
          <ac:chgData name="Hugo Meschini Rocha" userId="49c78ed90a3f55ca" providerId="LiveId" clId="{4A43121E-D9FA-4923-B605-25A88E55AABF}" dt="2022-04-15T17:51:32.686" v="7609" actId="207"/>
          <ac:spMkLst>
            <pc:docMk/>
            <pc:sldMk cId="1352145518" sldId="268"/>
            <ac:spMk id="11" creationId="{D8F63866-E95D-4987-8B83-0511E55D8320}"/>
          </ac:spMkLst>
        </pc:spChg>
        <pc:picChg chg="add mod ord modCrop">
          <ac:chgData name="Hugo Meschini Rocha" userId="49c78ed90a3f55ca" providerId="LiveId" clId="{4A43121E-D9FA-4923-B605-25A88E55AABF}" dt="2022-04-15T17:51:24.506" v="7608"/>
          <ac:picMkLst>
            <pc:docMk/>
            <pc:sldMk cId="1352145518" sldId="268"/>
            <ac:picMk id="3" creationId="{2DA7E90E-C05A-47C9-8F4E-A467431B0E4E}"/>
          </ac:picMkLst>
        </pc:picChg>
        <pc:picChg chg="del">
          <ac:chgData name="Hugo Meschini Rocha" userId="49c78ed90a3f55ca" providerId="LiveId" clId="{4A43121E-D9FA-4923-B605-25A88E55AABF}" dt="2022-04-15T17:01:14.751" v="5649" actId="478"/>
          <ac:picMkLst>
            <pc:docMk/>
            <pc:sldMk cId="1352145518" sldId="268"/>
            <ac:picMk id="10" creationId="{F8F1DFD4-3203-4DDE-ACF7-63A8EF313ABF}"/>
          </ac:picMkLst>
        </pc:picChg>
      </pc:sldChg>
      <pc:sldChg chg="addSp delSp modSp add mod ord">
        <pc:chgData name="Hugo Meschini Rocha" userId="49c78ed90a3f55ca" providerId="LiveId" clId="{4A43121E-D9FA-4923-B605-25A88E55AABF}" dt="2022-04-16T09:40:09.732" v="9992" actId="114"/>
        <pc:sldMkLst>
          <pc:docMk/>
          <pc:sldMk cId="3407778610" sldId="269"/>
        </pc:sldMkLst>
        <pc:spChg chg="add mod">
          <ac:chgData name="Hugo Meschini Rocha" userId="49c78ed90a3f55ca" providerId="LiveId" clId="{4A43121E-D9FA-4923-B605-25A88E55AABF}" dt="2022-04-15T18:13:57.824" v="8634" actId="1076"/>
          <ac:spMkLst>
            <pc:docMk/>
            <pc:sldMk cId="3407778610" sldId="269"/>
            <ac:spMk id="2" creationId="{901D4EE0-1795-4C40-AAFA-8A6EE22866A3}"/>
          </ac:spMkLst>
        </pc:spChg>
        <pc:spChg chg="del">
          <ac:chgData name="Hugo Meschini Rocha" userId="49c78ed90a3f55ca" providerId="LiveId" clId="{4A43121E-D9FA-4923-B605-25A88E55AABF}" dt="2022-04-15T17:46:45.531" v="7577" actId="478"/>
          <ac:spMkLst>
            <pc:docMk/>
            <pc:sldMk cId="3407778610" sldId="269"/>
            <ac:spMk id="5" creationId="{38CE0881-B5FA-4DB1-B7ED-FF6FDD4010AB}"/>
          </ac:spMkLst>
        </pc:spChg>
        <pc:spChg chg="mod">
          <ac:chgData name="Hugo Meschini Rocha" userId="49c78ed90a3f55ca" providerId="LiveId" clId="{4A43121E-D9FA-4923-B605-25A88E55AABF}" dt="2022-04-16T09:40:09.732" v="9992" actId="114"/>
          <ac:spMkLst>
            <pc:docMk/>
            <pc:sldMk cId="3407778610" sldId="269"/>
            <ac:spMk id="6" creationId="{A7004BAC-69A3-41C5-B3BF-4C7B6A53AE63}"/>
          </ac:spMkLst>
        </pc:spChg>
        <pc:spChg chg="mod">
          <ac:chgData name="Hugo Meschini Rocha" userId="49c78ed90a3f55ca" providerId="LiveId" clId="{4A43121E-D9FA-4923-B605-25A88E55AABF}" dt="2022-04-15T18:12:46.290" v="8618" actId="20577"/>
          <ac:spMkLst>
            <pc:docMk/>
            <pc:sldMk cId="3407778610" sldId="269"/>
            <ac:spMk id="7" creationId="{E8A49CE7-54B3-47D9-8118-5525B8D39F89}"/>
          </ac:spMkLst>
        </pc:spChg>
        <pc:spChg chg="mod">
          <ac:chgData name="Hugo Meschini Rocha" userId="49c78ed90a3f55ca" providerId="LiveId" clId="{4A43121E-D9FA-4923-B605-25A88E55AABF}" dt="2022-04-15T17:46:42.403" v="7576"/>
          <ac:spMkLst>
            <pc:docMk/>
            <pc:sldMk cId="3407778610" sldId="269"/>
            <ac:spMk id="12" creationId="{BD5A5582-3A1C-42F3-AFCF-0250A11E3039}"/>
          </ac:spMkLst>
        </pc:spChg>
        <pc:spChg chg="mod">
          <ac:chgData name="Hugo Meschini Rocha" userId="49c78ed90a3f55ca" providerId="LiveId" clId="{4A43121E-D9FA-4923-B605-25A88E55AABF}" dt="2022-04-15T17:46:42.403" v="7576"/>
          <ac:spMkLst>
            <pc:docMk/>
            <pc:sldMk cId="3407778610" sldId="269"/>
            <ac:spMk id="13" creationId="{68EB6275-AC43-464F-A41A-977A9991833B}"/>
          </ac:spMkLst>
        </pc:spChg>
        <pc:spChg chg="mod">
          <ac:chgData name="Hugo Meschini Rocha" userId="49c78ed90a3f55ca" providerId="LiveId" clId="{4A43121E-D9FA-4923-B605-25A88E55AABF}" dt="2022-04-15T17:46:42.403" v="7576"/>
          <ac:spMkLst>
            <pc:docMk/>
            <pc:sldMk cId="3407778610" sldId="269"/>
            <ac:spMk id="14" creationId="{DAB3030C-DF54-4DEB-A1B2-83B702A73C0D}"/>
          </ac:spMkLst>
        </pc:spChg>
        <pc:spChg chg="mod">
          <ac:chgData name="Hugo Meschini Rocha" userId="49c78ed90a3f55ca" providerId="LiveId" clId="{4A43121E-D9FA-4923-B605-25A88E55AABF}" dt="2022-04-15T17:46:42.403" v="7576"/>
          <ac:spMkLst>
            <pc:docMk/>
            <pc:sldMk cId="3407778610" sldId="269"/>
            <ac:spMk id="15" creationId="{CE170AB2-A60E-4365-8FA1-6866692A6ECE}"/>
          </ac:spMkLst>
        </pc:spChg>
        <pc:spChg chg="mod">
          <ac:chgData name="Hugo Meschini Rocha" userId="49c78ed90a3f55ca" providerId="LiveId" clId="{4A43121E-D9FA-4923-B605-25A88E55AABF}" dt="2022-04-15T17:46:42.403" v="7576"/>
          <ac:spMkLst>
            <pc:docMk/>
            <pc:sldMk cId="3407778610" sldId="269"/>
            <ac:spMk id="16" creationId="{450C54EB-47EC-4674-823B-405ECB3329DF}"/>
          </ac:spMkLst>
        </pc:spChg>
        <pc:spChg chg="mod">
          <ac:chgData name="Hugo Meschini Rocha" userId="49c78ed90a3f55ca" providerId="LiveId" clId="{4A43121E-D9FA-4923-B605-25A88E55AABF}" dt="2022-04-15T17:46:42.403" v="7576"/>
          <ac:spMkLst>
            <pc:docMk/>
            <pc:sldMk cId="3407778610" sldId="269"/>
            <ac:spMk id="17" creationId="{DCEFD1CC-64F8-4078-BAE5-1D27448CCFF5}"/>
          </ac:spMkLst>
        </pc:spChg>
        <pc:spChg chg="mod">
          <ac:chgData name="Hugo Meschini Rocha" userId="49c78ed90a3f55ca" providerId="LiveId" clId="{4A43121E-D9FA-4923-B605-25A88E55AABF}" dt="2022-04-15T17:46:42.403" v="7576"/>
          <ac:spMkLst>
            <pc:docMk/>
            <pc:sldMk cId="3407778610" sldId="269"/>
            <ac:spMk id="18" creationId="{981D9785-E187-42B4-9122-EF4F55A59A30}"/>
          </ac:spMkLst>
        </pc:spChg>
        <pc:grpChg chg="del">
          <ac:chgData name="Hugo Meschini Rocha" userId="49c78ed90a3f55ca" providerId="LiveId" clId="{4A43121E-D9FA-4923-B605-25A88E55AABF}" dt="2022-04-15T16:54:09.821" v="5513" actId="478"/>
          <ac:grpSpMkLst>
            <pc:docMk/>
            <pc:sldMk cId="3407778610" sldId="269"/>
            <ac:grpSpMk id="4" creationId="{047769DC-12BE-4815-BA05-2713DA8E9DCE}"/>
          </ac:grpSpMkLst>
        </pc:grpChg>
        <pc:grpChg chg="add mod">
          <ac:chgData name="Hugo Meschini Rocha" userId="49c78ed90a3f55ca" providerId="LiveId" clId="{4A43121E-D9FA-4923-B605-25A88E55AABF}" dt="2022-04-15T18:08:46.019" v="8025" actId="1076"/>
          <ac:grpSpMkLst>
            <pc:docMk/>
            <pc:sldMk cId="3407778610" sldId="269"/>
            <ac:grpSpMk id="9" creationId="{E447F572-EAD7-4F5D-B41E-53712F8D6C00}"/>
          </ac:grpSpMkLst>
        </pc:grpChg>
        <pc:picChg chg="del mod">
          <ac:chgData name="Hugo Meschini Rocha" userId="49c78ed90a3f55ca" providerId="LiveId" clId="{4A43121E-D9FA-4923-B605-25A88E55AABF}" dt="2022-04-15T16:58:01.395" v="5629" actId="21"/>
          <ac:picMkLst>
            <pc:docMk/>
            <pc:sldMk cId="3407778610" sldId="269"/>
            <ac:picMk id="10" creationId="{8BF5F542-C4E0-40A2-81CA-D9DA0CC9E445}"/>
          </ac:picMkLst>
        </pc:picChg>
        <pc:picChg chg="mod">
          <ac:chgData name="Hugo Meschini Rocha" userId="49c78ed90a3f55ca" providerId="LiveId" clId="{4A43121E-D9FA-4923-B605-25A88E55AABF}" dt="2022-04-15T17:46:42.403" v="7576"/>
          <ac:picMkLst>
            <pc:docMk/>
            <pc:sldMk cId="3407778610" sldId="269"/>
            <ac:picMk id="11" creationId="{9AAFB19F-E7E4-4ED4-9B23-E3A921F8A831}"/>
          </ac:picMkLst>
        </pc:picChg>
      </pc:sldChg>
      <pc:sldChg chg="addSp delSp modSp add mod">
        <pc:chgData name="Hugo Meschini Rocha" userId="49c78ed90a3f55ca" providerId="LiveId" clId="{4A43121E-D9FA-4923-B605-25A88E55AABF}" dt="2022-04-15T18:30:50.940" v="8665" actId="113"/>
        <pc:sldMkLst>
          <pc:docMk/>
          <pc:sldMk cId="786798329" sldId="270"/>
        </pc:sldMkLst>
        <pc:spChg chg="add mod">
          <ac:chgData name="Hugo Meschini Rocha" userId="49c78ed90a3f55ca" providerId="LiveId" clId="{4A43121E-D9FA-4923-B605-25A88E55AABF}" dt="2022-04-15T17:28:24.409" v="6242" actId="692"/>
          <ac:spMkLst>
            <pc:docMk/>
            <pc:sldMk cId="786798329" sldId="270"/>
            <ac:spMk id="5" creationId="{AE287228-701F-4563-9F93-F1DDB335F855}"/>
          </ac:spMkLst>
        </pc:spChg>
        <pc:spChg chg="mod">
          <ac:chgData name="Hugo Meschini Rocha" userId="49c78ed90a3f55ca" providerId="LiveId" clId="{4A43121E-D9FA-4923-B605-25A88E55AABF}" dt="2022-04-15T17:28:50.703" v="6244" actId="114"/>
          <ac:spMkLst>
            <pc:docMk/>
            <pc:sldMk cId="786798329" sldId="270"/>
            <ac:spMk id="8" creationId="{94EED01A-89E3-4AA2-A6D6-E5946903B2CF}"/>
          </ac:spMkLst>
        </pc:spChg>
        <pc:spChg chg="mod">
          <ac:chgData name="Hugo Meschini Rocha" userId="49c78ed90a3f55ca" providerId="LiveId" clId="{4A43121E-D9FA-4923-B605-25A88E55AABF}" dt="2022-04-15T18:30:50.940" v="8665" actId="113"/>
          <ac:spMkLst>
            <pc:docMk/>
            <pc:sldMk cId="786798329" sldId="270"/>
            <ac:spMk id="10" creationId="{530ECBB6-EEAD-4D02-9537-D4858F565F95}"/>
          </ac:spMkLst>
        </pc:spChg>
        <pc:picChg chg="del">
          <ac:chgData name="Hugo Meschini Rocha" userId="49c78ed90a3f55ca" providerId="LiveId" clId="{4A43121E-D9FA-4923-B605-25A88E55AABF}" dt="2022-04-15T17:27:00.762" v="6208" actId="478"/>
          <ac:picMkLst>
            <pc:docMk/>
            <pc:sldMk cId="786798329" sldId="270"/>
            <ac:picMk id="3" creationId="{EA064464-1C5B-4FB4-AF17-BCA20F17E61F}"/>
          </ac:picMkLst>
        </pc:picChg>
        <pc:picChg chg="add mod modCrop">
          <ac:chgData name="Hugo Meschini Rocha" userId="49c78ed90a3f55ca" providerId="LiveId" clId="{4A43121E-D9FA-4923-B605-25A88E55AABF}" dt="2022-04-15T17:27:41.803" v="6232" actId="1076"/>
          <ac:picMkLst>
            <pc:docMk/>
            <pc:sldMk cId="786798329" sldId="270"/>
            <ac:picMk id="4" creationId="{7362194A-5136-4D5B-A5F3-0BF242C35144}"/>
          </ac:picMkLst>
        </pc:picChg>
      </pc:sldChg>
      <pc:sldMasterChg chg="modSldLayout">
        <pc:chgData name="Hugo Meschini Rocha" userId="49c78ed90a3f55ca" providerId="LiveId" clId="{4A43121E-D9FA-4923-B605-25A88E55AABF}" dt="2022-04-15T11:51:22.483" v="351" actId="478"/>
        <pc:sldMasterMkLst>
          <pc:docMk/>
          <pc:sldMasterMk cId="1318320114" sldId="2147483648"/>
        </pc:sldMasterMkLst>
        <pc:sldLayoutChg chg="delSp mod">
          <pc:chgData name="Hugo Meschini Rocha" userId="49c78ed90a3f55ca" providerId="LiveId" clId="{4A43121E-D9FA-4923-B605-25A88E55AABF}" dt="2022-04-15T11:51:22.483" v="351" actId="478"/>
          <pc:sldLayoutMkLst>
            <pc:docMk/>
            <pc:sldMasterMk cId="1318320114" sldId="2147483648"/>
            <pc:sldLayoutMk cId="1229788900" sldId="2147483651"/>
          </pc:sldLayoutMkLst>
          <pc:picChg chg="del">
            <ac:chgData name="Hugo Meschini Rocha" userId="49c78ed90a3f55ca" providerId="LiveId" clId="{4A43121E-D9FA-4923-B605-25A88E55AABF}" dt="2022-04-15T11:51:22.483" v="351" actId="478"/>
            <ac:picMkLst>
              <pc:docMk/>
              <pc:sldMasterMk cId="1318320114" sldId="2147483648"/>
              <pc:sldLayoutMk cId="1229788900" sldId="2147483651"/>
              <ac:picMk id="9" creationId="{FACE35D5-5A07-4100-851B-4B851D621212}"/>
            </ac:picMkLst>
          </pc:picChg>
        </pc:sldLayoutChg>
      </pc:sldMasterChg>
      <pc:sldMasterChg chg="addSp modSp mod modSldLayout">
        <pc:chgData name="Hugo Meschini Rocha" userId="49c78ed90a3f55ca" providerId="LiveId" clId="{4A43121E-D9FA-4923-B605-25A88E55AABF}" dt="2022-04-15T17:37:09.043" v="6334" actId="207"/>
        <pc:sldMasterMkLst>
          <pc:docMk/>
          <pc:sldMasterMk cId="520233945" sldId="2147483696"/>
        </pc:sldMasterMkLst>
        <pc:spChg chg="add mod">
          <ac:chgData name="Hugo Meschini Rocha" userId="49c78ed90a3f55ca" providerId="LiveId" clId="{4A43121E-D9FA-4923-B605-25A88E55AABF}" dt="2022-04-15T17:37:09.043" v="6334" actId="207"/>
          <ac:spMkLst>
            <pc:docMk/>
            <pc:sldMasterMk cId="520233945" sldId="2147483696"/>
            <ac:spMk id="13" creationId="{6A12FE86-A857-4E22-99BD-505588F92808}"/>
          </ac:spMkLst>
        </pc:spChg>
        <pc:sldLayoutChg chg="addSp delSp modSp mod">
          <pc:chgData name="Hugo Meschini Rocha" userId="49c78ed90a3f55ca" providerId="LiveId" clId="{4A43121E-D9FA-4923-B605-25A88E55AABF}" dt="2022-04-15T17:13:08.181" v="5756" actId="478"/>
          <pc:sldLayoutMkLst>
            <pc:docMk/>
            <pc:sldMasterMk cId="520233945" sldId="2147483696"/>
            <pc:sldLayoutMk cId="3413401970" sldId="2147483697"/>
          </pc:sldLayoutMkLst>
          <pc:spChg chg="add del mod">
            <ac:chgData name="Hugo Meschini Rocha" userId="49c78ed90a3f55ca" providerId="LiveId" clId="{4A43121E-D9FA-4923-B605-25A88E55AABF}" dt="2022-04-15T17:13:08.181" v="5756" actId="478"/>
            <ac:spMkLst>
              <pc:docMk/>
              <pc:sldMasterMk cId="520233945" sldId="2147483696"/>
              <pc:sldLayoutMk cId="3413401970" sldId="2147483697"/>
              <ac:spMk id="7" creationId="{2E76C119-D74F-4A35-B891-890318388393}"/>
            </ac:spMkLst>
          </pc:spChg>
        </pc:sldLayoutChg>
      </pc:sldMasterChg>
    </pc:docChg>
  </pc:docChgLst>
  <pc:docChgLst>
    <pc:chgData name="Hugo Meschini Rocha" userId="49c78ed90a3f55ca" providerId="LiveId" clId="{7DD53F73-9289-4F22-B417-0AD1516FE12A}"/>
    <pc:docChg chg="undo redo custSel addSld delSld modSld sldOrd modMainMaster">
      <pc:chgData name="Hugo Meschini Rocha" userId="49c78ed90a3f55ca" providerId="LiveId" clId="{7DD53F73-9289-4F22-B417-0AD1516FE12A}" dt="2022-03-14T09:18:44.474" v="9668" actId="790"/>
      <pc:docMkLst>
        <pc:docMk/>
      </pc:docMkLst>
      <pc:sldChg chg="addSp modSp mod">
        <pc:chgData name="Hugo Meschini Rocha" userId="49c78ed90a3f55ca" providerId="LiveId" clId="{7DD53F73-9289-4F22-B417-0AD1516FE12A}" dt="2022-03-05T13:05:57.343" v="359" actId="20577"/>
        <pc:sldMkLst>
          <pc:docMk/>
          <pc:sldMk cId="1350266285" sldId="256"/>
        </pc:sldMkLst>
        <pc:spChg chg="mod">
          <ac:chgData name="Hugo Meschini Rocha" userId="49c78ed90a3f55ca" providerId="LiveId" clId="{7DD53F73-9289-4F22-B417-0AD1516FE12A}" dt="2022-03-05T13:05:57.343" v="359" actId="20577"/>
          <ac:spMkLst>
            <pc:docMk/>
            <pc:sldMk cId="1350266285" sldId="256"/>
            <ac:spMk id="2" creationId="{9CC74C6D-B12B-451D-8398-2BD0C262507C}"/>
          </ac:spMkLst>
        </pc:spChg>
        <pc:spChg chg="mod">
          <ac:chgData name="Hugo Meschini Rocha" userId="49c78ed90a3f55ca" providerId="LiveId" clId="{7DD53F73-9289-4F22-B417-0AD1516FE12A}" dt="2022-03-05T12:31:57.333" v="349" actId="14100"/>
          <ac:spMkLst>
            <pc:docMk/>
            <pc:sldMk cId="1350266285" sldId="256"/>
            <ac:spMk id="3" creationId="{1611DE23-6B50-42DC-9E3C-6B41F9DB4320}"/>
          </ac:spMkLst>
        </pc:spChg>
        <pc:spChg chg="add mod">
          <ac:chgData name="Hugo Meschini Rocha" userId="49c78ed90a3f55ca" providerId="LiveId" clId="{7DD53F73-9289-4F22-B417-0AD1516FE12A}" dt="2022-03-05T12:13:24.473" v="81" actId="121"/>
          <ac:spMkLst>
            <pc:docMk/>
            <pc:sldMk cId="1350266285" sldId="256"/>
            <ac:spMk id="6" creationId="{443ABFDC-B7A1-44D0-96E9-C153423E06DB}"/>
          </ac:spMkLst>
        </pc:spChg>
      </pc:sldChg>
      <pc:sldChg chg="addSp delSp modSp mod">
        <pc:chgData name="Hugo Meschini Rocha" userId="49c78ed90a3f55ca" providerId="LiveId" clId="{7DD53F73-9289-4F22-B417-0AD1516FE12A}" dt="2022-03-13T12:15:43.312" v="9585" actId="790"/>
        <pc:sldMkLst>
          <pc:docMk/>
          <pc:sldMk cId="1508610323" sldId="257"/>
        </pc:sldMkLst>
        <pc:spChg chg="del">
          <ac:chgData name="Hugo Meschini Rocha" userId="49c78ed90a3f55ca" providerId="LiveId" clId="{7DD53F73-9289-4F22-B417-0AD1516FE12A}" dt="2022-03-05T12:16:55.187" v="90" actId="478"/>
          <ac:spMkLst>
            <pc:docMk/>
            <pc:sldMk cId="1508610323" sldId="257"/>
            <ac:spMk id="2" creationId="{057772F6-AF7F-4117-8C7C-B567BCA99AA5}"/>
          </ac:spMkLst>
        </pc:spChg>
        <pc:spChg chg="del mod">
          <ac:chgData name="Hugo Meschini Rocha" userId="49c78ed90a3f55ca" providerId="LiveId" clId="{7DD53F73-9289-4F22-B417-0AD1516FE12A}" dt="2022-03-05T12:30:11.101" v="292" actId="478"/>
          <ac:spMkLst>
            <pc:docMk/>
            <pc:sldMk cId="1508610323" sldId="257"/>
            <ac:spMk id="3" creationId="{8403DEDC-253A-43A5-B5F3-6C25E6DFB79D}"/>
          </ac:spMkLst>
        </pc:spChg>
        <pc:spChg chg="add del mod">
          <ac:chgData name="Hugo Meschini Rocha" userId="49c78ed90a3f55ca" providerId="LiveId" clId="{7DD53F73-9289-4F22-B417-0AD1516FE12A}" dt="2022-03-05T12:30:19.603" v="294" actId="478"/>
          <ac:spMkLst>
            <pc:docMk/>
            <pc:sldMk cId="1508610323" sldId="257"/>
            <ac:spMk id="5" creationId="{8D8C73A3-AD88-44B2-8E92-87A12C5C64D8}"/>
          </ac:spMkLst>
        </pc:spChg>
        <pc:spChg chg="add del mod">
          <ac:chgData name="Hugo Meschini Rocha" userId="49c78ed90a3f55ca" providerId="LiveId" clId="{7DD53F73-9289-4F22-B417-0AD1516FE12A}" dt="2022-03-05T12:30:20.410" v="295" actId="478"/>
          <ac:spMkLst>
            <pc:docMk/>
            <pc:sldMk cId="1508610323" sldId="257"/>
            <ac:spMk id="6" creationId="{F72FB268-7E0C-4416-A675-BB561774B29E}"/>
          </ac:spMkLst>
        </pc:spChg>
        <pc:spChg chg="add del mod">
          <ac:chgData name="Hugo Meschini Rocha" userId="49c78ed90a3f55ca" providerId="LiveId" clId="{7DD53F73-9289-4F22-B417-0AD1516FE12A}" dt="2022-03-05T12:30:20.859" v="296" actId="478"/>
          <ac:spMkLst>
            <pc:docMk/>
            <pc:sldMk cId="1508610323" sldId="257"/>
            <ac:spMk id="7" creationId="{2311FA60-81F9-4A7A-A0B1-AB186BB8B14C}"/>
          </ac:spMkLst>
        </pc:spChg>
        <pc:spChg chg="add del mod">
          <ac:chgData name="Hugo Meschini Rocha" userId="49c78ed90a3f55ca" providerId="LiveId" clId="{7DD53F73-9289-4F22-B417-0AD1516FE12A}" dt="2022-03-05T12:30:22.499" v="298" actId="478"/>
          <ac:spMkLst>
            <pc:docMk/>
            <pc:sldMk cId="1508610323" sldId="257"/>
            <ac:spMk id="8" creationId="{029294B1-F6D7-4E85-9B29-4AFE51AE8B07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9" creationId="{6C9D3B66-A4B5-4129-9FD0-2B528BBEFD75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10" creationId="{C8E69DB9-7BA9-418A-8B78-6ABEEA988C95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11" creationId="{C6170CEE-1EFF-4A0E-9AA6-5EA998D5B77F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12" creationId="{6C5ACB51-A50F-4ACE-A47C-64F2E1B462F7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13" creationId="{274E41B3-7E0A-487A-A0D1-4CE9D4C6AEAB}"/>
          </ac:spMkLst>
        </pc:spChg>
        <pc:spChg chg="add mod">
          <ac:chgData name="Hugo Meschini Rocha" userId="49c78ed90a3f55ca" providerId="LiveId" clId="{7DD53F73-9289-4F22-B417-0AD1516FE12A}" dt="2022-03-05T12:30:37.575" v="301" actId="207"/>
          <ac:spMkLst>
            <pc:docMk/>
            <pc:sldMk cId="1508610323" sldId="257"/>
            <ac:spMk id="14" creationId="{B939CB10-3B4C-466C-8C45-B75C5A970F55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15" creationId="{B9635312-9E50-4917-B289-6E69F6F1E2F5}"/>
          </ac:spMkLst>
        </pc:spChg>
        <pc:spChg chg="add mod">
          <ac:chgData name="Hugo Meschini Rocha" userId="49c78ed90a3f55ca" providerId="LiveId" clId="{7DD53F73-9289-4F22-B417-0AD1516FE12A}" dt="2022-03-05T12:26:10.858" v="249" actId="571"/>
          <ac:spMkLst>
            <pc:docMk/>
            <pc:sldMk cId="1508610323" sldId="257"/>
            <ac:spMk id="15" creationId="{FDECED0F-8DF8-4231-B7C3-4A6A52F46C70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16" creationId="{84C188C7-52D3-4986-94A6-E84A000A66E1}"/>
          </ac:spMkLst>
        </pc:spChg>
        <pc:spChg chg="add mod">
          <ac:chgData name="Hugo Meschini Rocha" userId="49c78ed90a3f55ca" providerId="LiveId" clId="{7DD53F73-9289-4F22-B417-0AD1516FE12A}" dt="2022-03-05T12:26:10.858" v="249" actId="571"/>
          <ac:spMkLst>
            <pc:docMk/>
            <pc:sldMk cId="1508610323" sldId="257"/>
            <ac:spMk id="16" creationId="{89211B55-694C-4D9B-940C-A7AF221418D0}"/>
          </ac:spMkLst>
        </pc:spChg>
        <pc:spChg chg="add mod">
          <ac:chgData name="Hugo Meschini Rocha" userId="49c78ed90a3f55ca" providerId="LiveId" clId="{7DD53F73-9289-4F22-B417-0AD1516FE12A}" dt="2022-03-05T12:26:10.858" v="249" actId="571"/>
          <ac:spMkLst>
            <pc:docMk/>
            <pc:sldMk cId="1508610323" sldId="257"/>
            <ac:spMk id="17" creationId="{66EC227F-7CE3-4571-9B5D-D0F979796A7F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17" creationId="{DF946194-BFF4-4C34-986A-9AE585332BAD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18" creationId="{A457C565-C9F2-4C2F-B1D6-04FBE68A7AF2}"/>
          </ac:spMkLst>
        </pc:spChg>
        <pc:spChg chg="add mod">
          <ac:chgData name="Hugo Meschini Rocha" userId="49c78ed90a3f55ca" providerId="LiveId" clId="{7DD53F73-9289-4F22-B417-0AD1516FE12A}" dt="2022-03-05T12:26:10.858" v="249" actId="571"/>
          <ac:spMkLst>
            <pc:docMk/>
            <pc:sldMk cId="1508610323" sldId="257"/>
            <ac:spMk id="18" creationId="{BD3DD9F9-3C90-4EB2-99D1-64CE2EE1796C}"/>
          </ac:spMkLst>
        </pc:spChg>
        <pc:spChg chg="add mod">
          <ac:chgData name="Hugo Meschini Rocha" userId="49c78ed90a3f55ca" providerId="LiveId" clId="{7DD53F73-9289-4F22-B417-0AD1516FE12A}" dt="2022-03-05T12:26:10.250" v="248" actId="571"/>
          <ac:spMkLst>
            <pc:docMk/>
            <pc:sldMk cId="1508610323" sldId="257"/>
            <ac:spMk id="19" creationId="{9ECD5258-845E-494C-A129-55539B2B96CA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19" creationId="{F14D85EB-C651-4800-B440-5430D243EEF2}"/>
          </ac:spMkLst>
        </pc:spChg>
        <pc:spChg chg="add mod">
          <ac:chgData name="Hugo Meschini Rocha" userId="49c78ed90a3f55ca" providerId="LiveId" clId="{7DD53F73-9289-4F22-B417-0AD1516FE12A}" dt="2022-03-05T12:26:10.250" v="248" actId="571"/>
          <ac:spMkLst>
            <pc:docMk/>
            <pc:sldMk cId="1508610323" sldId="257"/>
            <ac:spMk id="20" creationId="{68897BCA-222C-410E-97E9-C363024C5FDE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20" creationId="{FE07FDB0-5C09-4A04-8A14-3F3D5E955B3E}"/>
          </ac:spMkLst>
        </pc:spChg>
        <pc:spChg chg="add mod">
          <ac:chgData name="Hugo Meschini Rocha" userId="49c78ed90a3f55ca" providerId="LiveId" clId="{7DD53F73-9289-4F22-B417-0AD1516FE12A}" dt="2022-03-05T12:26:10.250" v="248" actId="571"/>
          <ac:spMkLst>
            <pc:docMk/>
            <pc:sldMk cId="1508610323" sldId="257"/>
            <ac:spMk id="21" creationId="{D04901DA-5EB4-42A3-9E33-A0EBE3E85A90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21" creationId="{FFD64F9C-6473-47E9-B452-3C9035F991FB}"/>
          </ac:spMkLst>
        </pc:spChg>
        <pc:spChg chg="add mod">
          <ac:chgData name="Hugo Meschini Rocha" userId="49c78ed90a3f55ca" providerId="LiveId" clId="{7DD53F73-9289-4F22-B417-0AD1516FE12A}" dt="2022-03-05T12:26:10.250" v="248" actId="571"/>
          <ac:spMkLst>
            <pc:docMk/>
            <pc:sldMk cId="1508610323" sldId="257"/>
            <ac:spMk id="22" creationId="{261DB516-14F7-4B0C-B0A3-82FD876017A7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22" creationId="{E0B8DC10-CE3A-4911-8919-D97F8F48F163}"/>
          </ac:spMkLst>
        </pc:spChg>
        <pc:spChg chg="add mod">
          <ac:chgData name="Hugo Meschini Rocha" userId="49c78ed90a3f55ca" providerId="LiveId" clId="{7DD53F73-9289-4F22-B417-0AD1516FE12A}" dt="2022-03-05T12:26:10.250" v="248" actId="571"/>
          <ac:spMkLst>
            <pc:docMk/>
            <pc:sldMk cId="1508610323" sldId="257"/>
            <ac:spMk id="23" creationId="{9E296CEA-11FB-4F72-8134-AC54EB7CBE3B}"/>
          </ac:spMkLst>
        </pc:spChg>
        <pc:spChg chg="add del mod">
          <ac:chgData name="Hugo Meschini Rocha" userId="49c78ed90a3f55ca" providerId="LiveId" clId="{7DD53F73-9289-4F22-B417-0AD1516FE12A}" dt="2022-03-05T12:30:17.706" v="293" actId="478"/>
          <ac:spMkLst>
            <pc:docMk/>
            <pc:sldMk cId="1508610323" sldId="257"/>
            <ac:spMk id="29" creationId="{A75495A0-80B9-4C58-9757-8D0EC1DE7A83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30" creationId="{FB09F1A0-285D-453A-A38A-4DBD617A211A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31" creationId="{5840AEB0-BBAB-4A1C-BCEC-A482E70A6B97}"/>
          </ac:spMkLst>
        </pc:spChg>
        <pc:spChg chg="add mod">
          <ac:chgData name="Hugo Meschini Rocha" userId="49c78ed90a3f55ca" providerId="LiveId" clId="{7DD53F73-9289-4F22-B417-0AD1516FE12A}" dt="2022-03-13T12:15:43.312" v="9585" actId="790"/>
          <ac:spMkLst>
            <pc:docMk/>
            <pc:sldMk cId="1508610323" sldId="257"/>
            <ac:spMk id="32" creationId="{A63A5742-7D65-4099-9319-319666ED1F96}"/>
          </ac:spMkLst>
        </pc:spChg>
        <pc:picChg chg="add del mod ord modCrop">
          <ac:chgData name="Hugo Meschini Rocha" userId="49c78ed90a3f55ca" providerId="LiveId" clId="{7DD53F73-9289-4F22-B417-0AD1516FE12A}" dt="2022-03-05T12:27:24.811" v="254" actId="478"/>
          <ac:picMkLst>
            <pc:docMk/>
            <pc:sldMk cId="1508610323" sldId="257"/>
            <ac:picMk id="4" creationId="{BDC2DFD7-2795-4376-975F-187B1CF0CE53}"/>
          </ac:picMkLst>
        </pc:picChg>
        <pc:picChg chg="add del mod ord">
          <ac:chgData name="Hugo Meschini Rocha" userId="49c78ed90a3f55ca" providerId="LiveId" clId="{7DD53F73-9289-4F22-B417-0AD1516FE12A}" dt="2022-03-05T12:28:21.834" v="259" actId="478"/>
          <ac:picMkLst>
            <pc:docMk/>
            <pc:sldMk cId="1508610323" sldId="257"/>
            <ac:picMk id="25" creationId="{6B303A3D-2C04-4AE1-8A91-5BFB0231F4BC}"/>
          </ac:picMkLst>
        </pc:picChg>
        <pc:picChg chg="add mod ord modCrop">
          <ac:chgData name="Hugo Meschini Rocha" userId="49c78ed90a3f55ca" providerId="LiveId" clId="{7DD53F73-9289-4F22-B417-0AD1516FE12A}" dt="2022-03-05T13:04:05.833" v="351" actId="732"/>
          <ac:picMkLst>
            <pc:docMk/>
            <pc:sldMk cId="1508610323" sldId="257"/>
            <ac:picMk id="27" creationId="{24465502-12FF-4C8C-93EC-D0652564DB22}"/>
          </ac:picMkLst>
        </pc:picChg>
      </pc:sldChg>
      <pc:sldChg chg="addSp delSp modSp new mod modClrScheme chgLayout">
        <pc:chgData name="Hugo Meschini Rocha" userId="49c78ed90a3f55ca" providerId="LiveId" clId="{7DD53F73-9289-4F22-B417-0AD1516FE12A}" dt="2022-03-14T09:18:44.474" v="9668" actId="790"/>
        <pc:sldMkLst>
          <pc:docMk/>
          <pc:sldMk cId="1516613548" sldId="258"/>
        </pc:sldMkLst>
        <pc:spChg chg="del mod ord">
          <ac:chgData name="Hugo Meschini Rocha" userId="49c78ed90a3f55ca" providerId="LiveId" clId="{7DD53F73-9289-4F22-B417-0AD1516FE12A}" dt="2022-03-05T13:05:39.808" v="356" actId="700"/>
          <ac:spMkLst>
            <pc:docMk/>
            <pc:sldMk cId="1516613548" sldId="258"/>
            <ac:spMk id="2" creationId="{1F14DA21-D0E0-4047-8A2F-8881B88FF752}"/>
          </ac:spMkLst>
        </pc:spChg>
        <pc:spChg chg="add mod ord">
          <ac:chgData name="Hugo Meschini Rocha" userId="49c78ed90a3f55ca" providerId="LiveId" clId="{7DD53F73-9289-4F22-B417-0AD1516FE12A}" dt="2022-03-12T10:27:41.032" v="2665" actId="14100"/>
          <ac:spMkLst>
            <pc:docMk/>
            <pc:sldMk cId="1516613548" sldId="258"/>
            <ac:spMk id="2" creationId="{5068E81E-FF84-4ABF-8F9F-E1D544B77F11}"/>
          </ac:spMkLst>
        </pc:spChg>
        <pc:spChg chg="del mod ord">
          <ac:chgData name="Hugo Meschini Rocha" userId="49c78ed90a3f55ca" providerId="LiveId" clId="{7DD53F73-9289-4F22-B417-0AD1516FE12A}" dt="2022-03-05T13:05:39.808" v="356" actId="700"/>
          <ac:spMkLst>
            <pc:docMk/>
            <pc:sldMk cId="1516613548" sldId="258"/>
            <ac:spMk id="3" creationId="{882D1513-FDD7-405A-90ED-319813286AE2}"/>
          </ac:spMkLst>
        </pc:spChg>
        <pc:spChg chg="add del mod ord">
          <ac:chgData name="Hugo Meschini Rocha" userId="49c78ed90a3f55ca" providerId="LiveId" clId="{7DD53F73-9289-4F22-B417-0AD1516FE12A}" dt="2022-03-05T13:06:45.873" v="375" actId="478"/>
          <ac:spMkLst>
            <pc:docMk/>
            <pc:sldMk cId="1516613548" sldId="258"/>
            <ac:spMk id="4" creationId="{24CFCEC0-7D1C-42B2-AD8D-E8D2E6A5672C}"/>
          </ac:spMkLst>
        </pc:spChg>
        <pc:spChg chg="add mod ord">
          <ac:chgData name="Hugo Meschini Rocha" userId="49c78ed90a3f55ca" providerId="LiveId" clId="{7DD53F73-9289-4F22-B417-0AD1516FE12A}" dt="2022-03-12T10:42:26.057" v="3067" actId="14100"/>
          <ac:spMkLst>
            <pc:docMk/>
            <pc:sldMk cId="1516613548" sldId="258"/>
            <ac:spMk id="4" creationId="{F5D9CB90-593D-417E-A6C8-FD96FA7EDF68}"/>
          </ac:spMkLst>
        </pc:spChg>
        <pc:spChg chg="add del mod ord">
          <ac:chgData name="Hugo Meschini Rocha" userId="49c78ed90a3f55ca" providerId="LiveId" clId="{7DD53F73-9289-4F22-B417-0AD1516FE12A}" dt="2022-03-05T13:06:48.192" v="376" actId="478"/>
          <ac:spMkLst>
            <pc:docMk/>
            <pc:sldMk cId="1516613548" sldId="258"/>
            <ac:spMk id="5" creationId="{D6AD48B9-FD7C-43D9-8B4E-FBC1A0C836FE}"/>
          </ac:spMkLst>
        </pc:spChg>
        <pc:spChg chg="add mod">
          <ac:chgData name="Hugo Meschini Rocha" userId="49c78ed90a3f55ca" providerId="LiveId" clId="{7DD53F73-9289-4F22-B417-0AD1516FE12A}" dt="2022-03-14T09:18:38.562" v="9667" actId="790"/>
          <ac:spMkLst>
            <pc:docMk/>
            <pc:sldMk cId="1516613548" sldId="258"/>
            <ac:spMk id="6" creationId="{296E1D02-7AF3-4416-B2BF-370F64DB8D53}"/>
          </ac:spMkLst>
        </pc:spChg>
        <pc:spChg chg="add mod">
          <ac:chgData name="Hugo Meschini Rocha" userId="49c78ed90a3f55ca" providerId="LiveId" clId="{7DD53F73-9289-4F22-B417-0AD1516FE12A}" dt="2022-03-14T09:18:44.474" v="9668" actId="790"/>
          <ac:spMkLst>
            <pc:docMk/>
            <pc:sldMk cId="1516613548" sldId="258"/>
            <ac:spMk id="7" creationId="{5C676A9D-FB67-4A32-B614-6F2F217B026A}"/>
          </ac:spMkLst>
        </pc:spChg>
        <pc:spChg chg="add del">
          <ac:chgData name="Hugo Meschini Rocha" userId="49c78ed90a3f55ca" providerId="LiveId" clId="{7DD53F73-9289-4F22-B417-0AD1516FE12A}" dt="2022-03-12T10:25:23.723" v="2631" actId="22"/>
          <ac:spMkLst>
            <pc:docMk/>
            <pc:sldMk cId="1516613548" sldId="258"/>
            <ac:spMk id="8" creationId="{5DD9DCBF-95D6-428C-AF94-259466FE08E8}"/>
          </ac:spMkLst>
        </pc:spChg>
        <pc:spChg chg="add del mod">
          <ac:chgData name="Hugo Meschini Rocha" userId="49c78ed90a3f55ca" providerId="LiveId" clId="{7DD53F73-9289-4F22-B417-0AD1516FE12A}" dt="2022-03-12T10:26:34.031" v="2645" actId="478"/>
          <ac:spMkLst>
            <pc:docMk/>
            <pc:sldMk cId="1516613548" sldId="258"/>
            <ac:spMk id="9" creationId="{F125CD95-BFC8-4AE9-8B2A-DB7EDAB8E8C3}"/>
          </ac:spMkLst>
        </pc:spChg>
        <pc:spChg chg="add mod">
          <ac:chgData name="Hugo Meschini Rocha" userId="49c78ed90a3f55ca" providerId="LiveId" clId="{7DD53F73-9289-4F22-B417-0AD1516FE12A}" dt="2022-03-12T10:29:56.171" v="2689" actId="14100"/>
          <ac:spMkLst>
            <pc:docMk/>
            <pc:sldMk cId="1516613548" sldId="258"/>
            <ac:spMk id="10" creationId="{C743329B-F7E1-46B7-BEC2-C27A00D6F213}"/>
          </ac:spMkLst>
        </pc:spChg>
        <pc:picChg chg="add mod modCrop">
          <ac:chgData name="Hugo Meschini Rocha" userId="49c78ed90a3f55ca" providerId="LiveId" clId="{7DD53F73-9289-4F22-B417-0AD1516FE12A}" dt="2022-03-12T10:30:01.394" v="2690" actId="1076"/>
          <ac:picMkLst>
            <pc:docMk/>
            <pc:sldMk cId="1516613548" sldId="258"/>
            <ac:picMk id="11" creationId="{D2FBBE4B-5B45-49DB-B711-BA7E90AFDDED}"/>
          </ac:picMkLst>
        </pc:picChg>
      </pc:sldChg>
      <pc:sldChg chg="addSp delSp modSp new mod">
        <pc:chgData name="Hugo Meschini Rocha" userId="49c78ed90a3f55ca" providerId="LiveId" clId="{7DD53F73-9289-4F22-B417-0AD1516FE12A}" dt="2022-03-14T05:59:35.734" v="9665" actId="1076"/>
        <pc:sldMkLst>
          <pc:docMk/>
          <pc:sldMk cId="1693196773" sldId="259"/>
        </pc:sldMkLst>
        <pc:spChg chg="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2" creationId="{8D85EEA2-6DC7-4A32-9C1B-773B9D3974E3}"/>
          </ac:spMkLst>
        </pc:spChg>
        <pc:spChg chg="del">
          <ac:chgData name="Hugo Meschini Rocha" userId="49c78ed90a3f55ca" providerId="LiveId" clId="{7DD53F73-9289-4F22-B417-0AD1516FE12A}" dt="2022-03-07T08:48:19.973" v="1107" actId="478"/>
          <ac:spMkLst>
            <pc:docMk/>
            <pc:sldMk cId="1693196773" sldId="259"/>
            <ac:spMk id="3" creationId="{D82C3108-DC5C-40EA-8B1C-C7B9481D807C}"/>
          </ac:spMkLst>
        </pc:spChg>
        <pc:spChg chg="add mod or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4" creationId="{E8F1BFF0-8CD7-48AA-A089-CA68DDF67721}"/>
          </ac:spMkLst>
        </pc:spChg>
        <pc:spChg chg="add del mod">
          <ac:chgData name="Hugo Meschini Rocha" userId="49c78ed90a3f55ca" providerId="LiveId" clId="{7DD53F73-9289-4F22-B417-0AD1516FE12A}" dt="2022-03-07T08:51:44.496" v="1198"/>
          <ac:spMkLst>
            <pc:docMk/>
            <pc:sldMk cId="1693196773" sldId="259"/>
            <ac:spMk id="5" creationId="{7F270B88-A0AF-444A-BF13-0A4FAF786D53}"/>
          </ac:spMkLst>
        </pc:spChg>
        <pc:spChg chg="add del mod">
          <ac:chgData name="Hugo Meschini Rocha" userId="49c78ed90a3f55ca" providerId="LiveId" clId="{7DD53F73-9289-4F22-B417-0AD1516FE12A}" dt="2022-03-07T08:51:50.938" v="1202"/>
          <ac:spMkLst>
            <pc:docMk/>
            <pc:sldMk cId="1693196773" sldId="259"/>
            <ac:spMk id="6" creationId="{36515D0D-8539-4B93-9280-749BE7AB7A97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8" creationId="{3EE2BA41-1CE1-4997-9133-81E41FFE2830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9" creationId="{F427F7FF-7512-44FF-92EF-9007D3F062D1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10" creationId="{53CA8D22-1882-4465-95BF-AF3015AF470A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11" creationId="{C0EA8D81-1B83-4821-92AF-E0A2D0003787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12" creationId="{B1799114-171E-4EA2-B7A2-B92DFE4AB825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13" creationId="{F4EE0D9C-BA1C-400E-8A38-967DEBBAA5DF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14" creationId="{E34E64C2-ADD6-4A29-A1B2-38436BC538FF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15" creationId="{2DD295AC-2353-42CE-8A30-5D5CFCEE22FB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16" creationId="{C7D03FBA-4B69-44D3-9C2E-2EBEAA33DB25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17" creationId="{007F1073-30D4-4BF5-ACE5-7909003CDA21}"/>
          </ac:spMkLst>
        </pc:spChg>
        <pc:spChg chg="add mod">
          <ac:chgData name="Hugo Meschini Rocha" userId="49c78ed90a3f55ca" providerId="LiveId" clId="{7DD53F73-9289-4F22-B417-0AD1516FE12A}" dt="2022-03-13T12:20:17.218" v="9656" actId="790"/>
          <ac:spMkLst>
            <pc:docMk/>
            <pc:sldMk cId="1693196773" sldId="259"/>
            <ac:spMk id="18" creationId="{FA0CD419-B51A-4A38-ADFD-BD5B6156631D}"/>
          </ac:spMkLst>
        </pc:spChg>
        <pc:spChg chg="add del mod">
          <ac:chgData name="Hugo Meschini Rocha" userId="49c78ed90a3f55ca" providerId="LiveId" clId="{7DD53F73-9289-4F22-B417-0AD1516FE12A}" dt="2022-03-12T10:47:49.528" v="3371" actId="478"/>
          <ac:spMkLst>
            <pc:docMk/>
            <pc:sldMk cId="1693196773" sldId="259"/>
            <ac:spMk id="19" creationId="{F54E2990-7840-40BC-81A8-E00965B99A1F}"/>
          </ac:spMkLst>
        </pc:spChg>
        <pc:spChg chg="add mod ord">
          <ac:chgData name="Hugo Meschini Rocha" userId="49c78ed90a3f55ca" providerId="LiveId" clId="{7DD53F73-9289-4F22-B417-0AD1516FE12A}" dt="2022-03-14T05:59:35.734" v="9665" actId="1076"/>
          <ac:spMkLst>
            <pc:docMk/>
            <pc:sldMk cId="1693196773" sldId="259"/>
            <ac:spMk id="20" creationId="{93CE37CF-6D8F-404E-8088-16762ADACFC8}"/>
          </ac:spMkLst>
        </pc:spChg>
        <pc:spChg chg="add mod">
          <ac:chgData name="Hugo Meschini Rocha" userId="49c78ed90a3f55ca" providerId="LiveId" clId="{7DD53F73-9289-4F22-B417-0AD1516FE12A}" dt="2022-03-12T10:40:45.848" v="3042" actId="14100"/>
          <ac:spMkLst>
            <pc:docMk/>
            <pc:sldMk cId="1693196773" sldId="259"/>
            <ac:spMk id="21" creationId="{2EAC34D1-7FC0-471E-837A-D277A1B67C03}"/>
          </ac:spMkLst>
        </pc:spChg>
        <pc:picChg chg="add del">
          <ac:chgData name="Hugo Meschini Rocha" userId="49c78ed90a3f55ca" providerId="LiveId" clId="{7DD53F73-9289-4F22-B417-0AD1516FE12A}" dt="2022-03-07T08:51:52.831" v="1204"/>
          <ac:picMkLst>
            <pc:docMk/>
            <pc:sldMk cId="1693196773" sldId="259"/>
            <ac:picMk id="7" creationId="{38BBCFF2-208E-4AED-8D9C-C2A6DD062FA2}"/>
          </ac:picMkLst>
        </pc:picChg>
      </pc:sldChg>
      <pc:sldChg chg="addSp delSp modSp add mod">
        <pc:chgData name="Hugo Meschini Rocha" userId="49c78ed90a3f55ca" providerId="LiveId" clId="{7DD53F73-9289-4F22-B417-0AD1516FE12A}" dt="2022-03-12T13:53:51.829" v="9576" actId="478"/>
        <pc:sldMkLst>
          <pc:docMk/>
          <pc:sldMk cId="4245272740" sldId="260"/>
        </pc:sldMkLst>
        <pc:spChg chg="del mod">
          <ac:chgData name="Hugo Meschini Rocha" userId="49c78ed90a3f55ca" providerId="LiveId" clId="{7DD53F73-9289-4F22-B417-0AD1516FE12A}" dt="2022-03-07T14:55:06.360" v="2143" actId="478"/>
          <ac:spMkLst>
            <pc:docMk/>
            <pc:sldMk cId="4245272740" sldId="260"/>
            <ac:spMk id="2" creationId="{8D85EEA2-6DC7-4A32-9C1B-773B9D3974E3}"/>
          </ac:spMkLst>
        </pc:spChg>
        <pc:spChg chg="del mod">
          <ac:chgData name="Hugo Meschini Rocha" userId="49c78ed90a3f55ca" providerId="LiveId" clId="{7DD53F73-9289-4F22-B417-0AD1516FE12A}" dt="2022-03-12T10:37:39.882" v="2815" actId="478"/>
          <ac:spMkLst>
            <pc:docMk/>
            <pc:sldMk cId="4245272740" sldId="260"/>
            <ac:spMk id="4" creationId="{E8F1BFF0-8CD7-48AA-A089-CA68DDF67721}"/>
          </ac:spMkLst>
        </pc:spChg>
        <pc:spChg chg="add del mod ord">
          <ac:chgData name="Hugo Meschini Rocha" userId="49c78ed90a3f55ca" providerId="LiveId" clId="{7DD53F73-9289-4F22-B417-0AD1516FE12A}" dt="2022-03-12T11:52:45.838" v="4160" actId="478"/>
          <ac:spMkLst>
            <pc:docMk/>
            <pc:sldMk cId="4245272740" sldId="260"/>
            <ac:spMk id="5" creationId="{0DAC4A32-F4D5-466C-9010-EA23F4489DF4}"/>
          </ac:spMkLst>
        </pc:spChg>
        <pc:spChg chg="add del mod">
          <ac:chgData name="Hugo Meschini Rocha" userId="49c78ed90a3f55ca" providerId="LiveId" clId="{7DD53F73-9289-4F22-B417-0AD1516FE12A}" dt="2022-03-07T14:55:11.234" v="2145" actId="478"/>
          <ac:spMkLst>
            <pc:docMk/>
            <pc:sldMk cId="4245272740" sldId="260"/>
            <ac:spMk id="5" creationId="{9BC1EB45-9467-4A19-B67C-A8E71A8C24DD}"/>
          </ac:spMkLst>
        </pc:spChg>
        <pc:spChg chg="add mod ord">
          <ac:chgData name="Hugo Meschini Rocha" userId="49c78ed90a3f55ca" providerId="LiveId" clId="{7DD53F73-9289-4F22-B417-0AD1516FE12A}" dt="2022-03-12T13:53:47.636" v="9575" actId="20577"/>
          <ac:spMkLst>
            <pc:docMk/>
            <pc:sldMk cId="4245272740" sldId="260"/>
            <ac:spMk id="6" creationId="{C028D685-AF50-4391-9B14-A58BD4F9498B}"/>
          </ac:spMkLst>
        </pc:spChg>
        <pc:spChg chg="add del mod">
          <ac:chgData name="Hugo Meschini Rocha" userId="49c78ed90a3f55ca" providerId="LiveId" clId="{7DD53F73-9289-4F22-B417-0AD1516FE12A}" dt="2022-03-12T12:46:30.366" v="6794" actId="478"/>
          <ac:spMkLst>
            <pc:docMk/>
            <pc:sldMk cId="4245272740" sldId="260"/>
            <ac:spMk id="7" creationId="{A84CB2E8-A0AB-4D39-9E79-B84817D41BD9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8" creationId="{3EE2BA41-1CE1-4997-9133-81E41FFE2830}"/>
          </ac:spMkLst>
        </pc:spChg>
        <pc:spChg chg="add mod">
          <ac:chgData name="Hugo Meschini Rocha" userId="49c78ed90a3f55ca" providerId="LiveId" clId="{7DD53F73-9289-4F22-B417-0AD1516FE12A}" dt="2022-03-12T12:46:00.222" v="6788" actId="1076"/>
          <ac:spMkLst>
            <pc:docMk/>
            <pc:sldMk cId="4245272740" sldId="260"/>
            <ac:spMk id="8" creationId="{BFB66364-8F18-4FED-AF40-B7F578E041AE}"/>
          </ac:spMkLst>
        </pc:spChg>
        <pc:spChg chg="add mod">
          <ac:chgData name="Hugo Meschini Rocha" userId="49c78ed90a3f55ca" providerId="LiveId" clId="{7DD53F73-9289-4F22-B417-0AD1516FE12A}" dt="2022-03-12T10:38:48.186" v="3030" actId="1076"/>
          <ac:spMkLst>
            <pc:docMk/>
            <pc:sldMk cId="4245272740" sldId="260"/>
            <ac:spMk id="9" creationId="{3A38C268-E3FD-4BB4-93F4-74A120C2C1AB}"/>
          </ac:spMkLst>
        </pc:spChg>
        <pc:spChg chg="del">
          <ac:chgData name="Hugo Meschini Rocha" userId="49c78ed90a3f55ca" providerId="LiveId" clId="{7DD53F73-9289-4F22-B417-0AD1516FE12A}" dt="2022-03-07T14:55:08.396" v="2144" actId="478"/>
          <ac:spMkLst>
            <pc:docMk/>
            <pc:sldMk cId="4245272740" sldId="260"/>
            <ac:spMk id="9" creationId="{F427F7FF-7512-44FF-92EF-9007D3F062D1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10" creationId="{53CA8D22-1882-4465-95BF-AF3015AF470A}"/>
          </ac:spMkLst>
        </pc:spChg>
        <pc:spChg chg="add mod">
          <ac:chgData name="Hugo Meschini Rocha" userId="49c78ed90a3f55ca" providerId="LiveId" clId="{7DD53F73-9289-4F22-B417-0AD1516FE12A}" dt="2022-03-12T12:45:40.035" v="6783" actId="404"/>
          <ac:spMkLst>
            <pc:docMk/>
            <pc:sldMk cId="4245272740" sldId="260"/>
            <ac:spMk id="10" creationId="{7E0BBB04-A09B-456A-BD22-AE806F812ED3}"/>
          </ac:spMkLst>
        </pc:spChg>
        <pc:spChg chg="add mod ord">
          <ac:chgData name="Hugo Meschini Rocha" userId="49c78ed90a3f55ca" providerId="LiveId" clId="{7DD53F73-9289-4F22-B417-0AD1516FE12A}" dt="2022-03-12T13:48:31.636" v="9057" actId="1076"/>
          <ac:spMkLst>
            <pc:docMk/>
            <pc:sldMk cId="4245272740" sldId="260"/>
            <ac:spMk id="11" creationId="{A56D6316-35A0-4A7B-99AF-BDEE043C4F57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11" creationId="{C0EA8D81-1B83-4821-92AF-E0A2D0003787}"/>
          </ac:spMkLst>
        </pc:spChg>
        <pc:spChg chg="add del mod">
          <ac:chgData name="Hugo Meschini Rocha" userId="49c78ed90a3f55ca" providerId="LiveId" clId="{7DD53F73-9289-4F22-B417-0AD1516FE12A}" dt="2022-03-12T13:53:51.829" v="9576" actId="478"/>
          <ac:spMkLst>
            <pc:docMk/>
            <pc:sldMk cId="4245272740" sldId="260"/>
            <ac:spMk id="12" creationId="{1A6CEDE9-7405-40CB-972A-137016ED69FA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12" creationId="{B1799114-171E-4EA2-B7A2-B92DFE4AB825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13" creationId="{F4EE0D9C-BA1C-400E-8A38-967DEBBAA5DF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14" creationId="{E34E64C2-ADD6-4A29-A1B2-38436BC538FF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15" creationId="{2DD295AC-2353-42CE-8A30-5D5CFCEE22FB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16" creationId="{C7D03FBA-4B69-44D3-9C2E-2EBEAA33DB25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17" creationId="{007F1073-30D4-4BF5-ACE5-7909003CDA21}"/>
          </ac:spMkLst>
        </pc:spChg>
        <pc:spChg chg="del">
          <ac:chgData name="Hugo Meschini Rocha" userId="49c78ed90a3f55ca" providerId="LiveId" clId="{7DD53F73-9289-4F22-B417-0AD1516FE12A}" dt="2022-03-07T14:55:01.563" v="2141" actId="478"/>
          <ac:spMkLst>
            <pc:docMk/>
            <pc:sldMk cId="4245272740" sldId="260"/>
            <ac:spMk id="18" creationId="{FA0CD419-B51A-4A38-ADFD-BD5B6156631D}"/>
          </ac:spMkLst>
        </pc:spChg>
        <pc:picChg chg="add mod modCrop">
          <ac:chgData name="Hugo Meschini Rocha" userId="49c78ed90a3f55ca" providerId="LiveId" clId="{7DD53F73-9289-4F22-B417-0AD1516FE12A}" dt="2022-03-12T10:39:52.884" v="3039" actId="732"/>
          <ac:picMkLst>
            <pc:docMk/>
            <pc:sldMk cId="4245272740" sldId="260"/>
            <ac:picMk id="3" creationId="{76CF62A9-FED3-44C8-AF67-F6C85202B0D9}"/>
          </ac:picMkLst>
        </pc:picChg>
      </pc:sldChg>
      <pc:sldChg chg="addSp delSp modSp add mod">
        <pc:chgData name="Hugo Meschini Rocha" userId="49c78ed90a3f55ca" providerId="LiveId" clId="{7DD53F73-9289-4F22-B417-0AD1516FE12A}" dt="2022-03-13T12:15:23.522" v="9584" actId="20577"/>
        <pc:sldMkLst>
          <pc:docMk/>
          <pc:sldMk cId="3953392197" sldId="261"/>
        </pc:sldMkLst>
        <pc:spChg chg="del mod">
          <ac:chgData name="Hugo Meschini Rocha" userId="49c78ed90a3f55ca" providerId="LiveId" clId="{7DD53F73-9289-4F22-B417-0AD1516FE12A}" dt="2022-03-12T10:50:23.831" v="3416" actId="478"/>
          <ac:spMkLst>
            <pc:docMk/>
            <pc:sldMk cId="3953392197" sldId="261"/>
            <ac:spMk id="4" creationId="{E8F1BFF0-8CD7-48AA-A089-CA68DDF67721}"/>
          </ac:spMkLst>
        </pc:spChg>
        <pc:spChg chg="add mod ord">
          <ac:chgData name="Hugo Meschini Rocha" userId="49c78ed90a3f55ca" providerId="LiveId" clId="{7DD53F73-9289-4F22-B417-0AD1516FE12A}" dt="2022-03-12T10:54:07.686" v="3418" actId="1076"/>
          <ac:spMkLst>
            <pc:docMk/>
            <pc:sldMk cId="3953392197" sldId="261"/>
            <ac:spMk id="5" creationId="{B601770C-60BB-48E3-9DE5-DE4BCCEA2818}"/>
          </ac:spMkLst>
        </pc:spChg>
        <pc:spChg chg="del">
          <ac:chgData name="Hugo Meschini Rocha" userId="49c78ed90a3f55ca" providerId="LiveId" clId="{7DD53F73-9289-4F22-B417-0AD1516FE12A}" dt="2022-03-07T15:26:45.551" v="2209" actId="478"/>
          <ac:spMkLst>
            <pc:docMk/>
            <pc:sldMk cId="3953392197" sldId="261"/>
            <ac:spMk id="6" creationId="{C028D685-AF50-4391-9B14-A58BD4F9498B}"/>
          </ac:spMkLst>
        </pc:spChg>
        <pc:spChg chg="add del mod">
          <ac:chgData name="Hugo Meschini Rocha" userId="49c78ed90a3f55ca" providerId="LiveId" clId="{7DD53F73-9289-4F22-B417-0AD1516FE12A}" dt="2022-03-12T10:48:02.377" v="3374" actId="478"/>
          <ac:spMkLst>
            <pc:docMk/>
            <pc:sldMk cId="3953392197" sldId="261"/>
            <ac:spMk id="6" creationId="{EA3CF2B3-9FB4-4011-AF57-ED2CCD465302}"/>
          </ac:spMkLst>
        </pc:spChg>
        <pc:spChg chg="add mod">
          <ac:chgData name="Hugo Meschini Rocha" userId="49c78ed90a3f55ca" providerId="LiveId" clId="{7DD53F73-9289-4F22-B417-0AD1516FE12A}" dt="2022-03-12T10:48:59.328" v="3383" actId="1076"/>
          <ac:spMkLst>
            <pc:docMk/>
            <pc:sldMk cId="3953392197" sldId="261"/>
            <ac:spMk id="7" creationId="{A5945E5E-6778-46CE-AA47-2BA37E9B172B}"/>
          </ac:spMkLst>
        </pc:spChg>
        <pc:spChg chg="add mod">
          <ac:chgData name="Hugo Meschini Rocha" userId="49c78ed90a3f55ca" providerId="LiveId" clId="{7DD53F73-9289-4F22-B417-0AD1516FE12A}" dt="2022-03-13T12:15:23.522" v="9584" actId="20577"/>
          <ac:spMkLst>
            <pc:docMk/>
            <pc:sldMk cId="3953392197" sldId="261"/>
            <ac:spMk id="8" creationId="{94EED01A-89E3-4AA2-A6D6-E5946903B2CF}"/>
          </ac:spMkLst>
        </pc:spChg>
        <pc:spChg chg="add mod">
          <ac:chgData name="Hugo Meschini Rocha" userId="49c78ed90a3f55ca" providerId="LiveId" clId="{7DD53F73-9289-4F22-B417-0AD1516FE12A}" dt="2022-03-12T11:26:31.412" v="3561" actId="15"/>
          <ac:spMkLst>
            <pc:docMk/>
            <pc:sldMk cId="3953392197" sldId="261"/>
            <ac:spMk id="10" creationId="{530ECBB6-EEAD-4D02-9537-D4858F565F95}"/>
          </ac:spMkLst>
        </pc:spChg>
        <pc:spChg chg="add mod">
          <ac:chgData name="Hugo Meschini Rocha" userId="49c78ed90a3f55ca" providerId="LiveId" clId="{7DD53F73-9289-4F22-B417-0AD1516FE12A}" dt="2022-03-12T11:39:21.815" v="3772" actId="1076"/>
          <ac:spMkLst>
            <pc:docMk/>
            <pc:sldMk cId="3953392197" sldId="261"/>
            <ac:spMk id="13" creationId="{08EC7CE5-F457-409E-853A-9F79E874EFF2}"/>
          </ac:spMkLst>
        </pc:spChg>
        <pc:spChg chg="add mod">
          <ac:chgData name="Hugo Meschini Rocha" userId="49c78ed90a3f55ca" providerId="LiveId" clId="{7DD53F73-9289-4F22-B417-0AD1516FE12A}" dt="2022-03-12T11:39:06.102" v="3769" actId="1076"/>
          <ac:spMkLst>
            <pc:docMk/>
            <pc:sldMk cId="3953392197" sldId="261"/>
            <ac:spMk id="14" creationId="{9F1C2AA2-0C7A-4456-819E-8FC41CB6DF02}"/>
          </ac:spMkLst>
        </pc:spChg>
        <pc:spChg chg="add mod">
          <ac:chgData name="Hugo Meschini Rocha" userId="49c78ed90a3f55ca" providerId="LiveId" clId="{7DD53F73-9289-4F22-B417-0AD1516FE12A}" dt="2022-03-12T11:39:00.919" v="3768" actId="1076"/>
          <ac:spMkLst>
            <pc:docMk/>
            <pc:sldMk cId="3953392197" sldId="261"/>
            <ac:spMk id="15" creationId="{39A21196-6290-48EE-A4D9-B4D81AAFE42A}"/>
          </ac:spMkLst>
        </pc:spChg>
        <pc:spChg chg="add mod">
          <ac:chgData name="Hugo Meschini Rocha" userId="49c78ed90a3f55ca" providerId="LiveId" clId="{7DD53F73-9289-4F22-B417-0AD1516FE12A}" dt="2022-03-12T11:38:29.538" v="3767" actId="20577"/>
          <ac:spMkLst>
            <pc:docMk/>
            <pc:sldMk cId="3953392197" sldId="261"/>
            <ac:spMk id="16" creationId="{2648AC9A-0FFA-4B7B-BA75-2895046DCF9D}"/>
          </ac:spMkLst>
        </pc:spChg>
        <pc:picChg chg="add del mod">
          <ac:chgData name="Hugo Meschini Rocha" userId="49c78ed90a3f55ca" providerId="LiveId" clId="{7DD53F73-9289-4F22-B417-0AD1516FE12A}" dt="2022-03-07T22:26:17.481" v="2299" actId="478"/>
          <ac:picMkLst>
            <pc:docMk/>
            <pc:sldMk cId="3953392197" sldId="261"/>
            <ac:picMk id="3" creationId="{3CCC2FCF-8E5B-4D7F-8D85-4FCCCC88C072}"/>
          </ac:picMkLst>
        </pc:picChg>
        <pc:picChg chg="add del mod modCrop">
          <ac:chgData name="Hugo Meschini Rocha" userId="49c78ed90a3f55ca" providerId="LiveId" clId="{7DD53F73-9289-4F22-B417-0AD1516FE12A}" dt="2022-03-12T11:13:39.670" v="3502" actId="478"/>
          <ac:picMkLst>
            <pc:docMk/>
            <pc:sldMk cId="3953392197" sldId="261"/>
            <ac:picMk id="3" creationId="{DE532848-AF03-43ED-A75A-1420811CB60A}"/>
          </ac:picMkLst>
        </pc:picChg>
        <pc:picChg chg="add del mod">
          <ac:chgData name="Hugo Meschini Rocha" userId="49c78ed90a3f55ca" providerId="LiveId" clId="{7DD53F73-9289-4F22-B417-0AD1516FE12A}" dt="2022-03-07T22:31:28.338" v="2304" actId="21"/>
          <ac:picMkLst>
            <pc:docMk/>
            <pc:sldMk cId="3953392197" sldId="261"/>
            <ac:picMk id="7" creationId="{2E73DE5D-3709-4E3A-8CA4-AACC3B6FCD9B}"/>
          </ac:picMkLst>
        </pc:picChg>
        <pc:picChg chg="add del mod">
          <ac:chgData name="Hugo Meschini Rocha" userId="49c78ed90a3f55ca" providerId="LiveId" clId="{7DD53F73-9289-4F22-B417-0AD1516FE12A}" dt="2022-03-12T11:12:42.875" v="3493" actId="478"/>
          <ac:picMkLst>
            <pc:docMk/>
            <pc:sldMk cId="3953392197" sldId="261"/>
            <ac:picMk id="9" creationId="{BCC04CCD-50B8-477B-A3E9-7952DAB2B4BB}"/>
          </ac:picMkLst>
        </pc:picChg>
        <pc:picChg chg="add mod modCrop">
          <ac:chgData name="Hugo Meschini Rocha" userId="49c78ed90a3f55ca" providerId="LiveId" clId="{7DD53F73-9289-4F22-B417-0AD1516FE12A}" dt="2022-03-12T11:39:16.430" v="3771" actId="1076"/>
          <ac:picMkLst>
            <pc:docMk/>
            <pc:sldMk cId="3953392197" sldId="261"/>
            <ac:picMk id="12" creationId="{62F658B2-C917-4FAF-A416-86C5F1A28E38}"/>
          </ac:picMkLst>
        </pc:picChg>
      </pc:sldChg>
      <pc:sldChg chg="addSp modSp add del mod">
        <pc:chgData name="Hugo Meschini Rocha" userId="49c78ed90a3f55ca" providerId="LiveId" clId="{7DD53F73-9289-4F22-B417-0AD1516FE12A}" dt="2022-03-12T11:27:18.317" v="3562" actId="47"/>
        <pc:sldMkLst>
          <pc:docMk/>
          <pc:sldMk cId="3703014708" sldId="262"/>
        </pc:sldMkLst>
        <pc:spChg chg="mod">
          <ac:chgData name="Hugo Meschini Rocha" userId="49c78ed90a3f55ca" providerId="LiveId" clId="{7DD53F73-9289-4F22-B417-0AD1516FE12A}" dt="2022-03-07T15:27:19.655" v="2289" actId="20577"/>
          <ac:spMkLst>
            <pc:docMk/>
            <pc:sldMk cId="3703014708" sldId="262"/>
            <ac:spMk id="4" creationId="{E8F1BFF0-8CD7-48AA-A089-CA68DDF67721}"/>
          </ac:spMkLst>
        </pc:spChg>
        <pc:picChg chg="add mod">
          <ac:chgData name="Hugo Meschini Rocha" userId="49c78ed90a3f55ca" providerId="LiveId" clId="{7DD53F73-9289-4F22-B417-0AD1516FE12A}" dt="2022-03-07T22:39:26.670" v="2323" actId="1076"/>
          <ac:picMkLst>
            <pc:docMk/>
            <pc:sldMk cId="3703014708" sldId="262"/>
            <ac:picMk id="3" creationId="{45633185-024B-4DE4-9671-F60DD2781614}"/>
          </ac:picMkLst>
        </pc:picChg>
      </pc:sldChg>
      <pc:sldChg chg="addSp delSp modSp new mod">
        <pc:chgData name="Hugo Meschini Rocha" userId="49c78ed90a3f55ca" providerId="LiveId" clId="{7DD53F73-9289-4F22-B417-0AD1516FE12A}" dt="2022-03-12T11:50:42.721" v="4104" actId="403"/>
        <pc:sldMkLst>
          <pc:docMk/>
          <pc:sldMk cId="1162978642" sldId="263"/>
        </pc:sldMkLst>
        <pc:spChg chg="del">
          <ac:chgData name="Hugo Meschini Rocha" userId="49c78ed90a3f55ca" providerId="LiveId" clId="{7DD53F73-9289-4F22-B417-0AD1516FE12A}" dt="2022-03-07T15:27:27.655" v="2291" actId="478"/>
          <ac:spMkLst>
            <pc:docMk/>
            <pc:sldMk cId="1162978642" sldId="263"/>
            <ac:spMk id="2" creationId="{2F6CE79C-1A44-4969-96DE-B97A16D8C132}"/>
          </ac:spMkLst>
        </pc:spChg>
        <pc:spChg chg="del">
          <ac:chgData name="Hugo Meschini Rocha" userId="49c78ed90a3f55ca" providerId="LiveId" clId="{7DD53F73-9289-4F22-B417-0AD1516FE12A}" dt="2022-03-07T15:27:29.570" v="2292" actId="478"/>
          <ac:spMkLst>
            <pc:docMk/>
            <pc:sldMk cId="1162978642" sldId="263"/>
            <ac:spMk id="3" creationId="{2A55FE67-9C35-465D-A610-9DD33046312C}"/>
          </ac:spMkLst>
        </pc:spChg>
        <pc:spChg chg="add mod">
          <ac:chgData name="Hugo Meschini Rocha" userId="49c78ed90a3f55ca" providerId="LiveId" clId="{7DD53F73-9289-4F22-B417-0AD1516FE12A}" dt="2022-03-12T11:46:04.040" v="3867" actId="1076"/>
          <ac:spMkLst>
            <pc:docMk/>
            <pc:sldMk cId="1162978642" sldId="263"/>
            <ac:spMk id="3" creationId="{8796FA9B-FD39-43C7-B941-4EECB05F82E4}"/>
          </ac:spMkLst>
        </pc:spChg>
        <pc:spChg chg="add del mod">
          <ac:chgData name="Hugo Meschini Rocha" userId="49c78ed90a3f55ca" providerId="LiveId" clId="{7DD53F73-9289-4F22-B417-0AD1516FE12A}" dt="2022-03-12T11:27:41.888" v="3564" actId="478"/>
          <ac:spMkLst>
            <pc:docMk/>
            <pc:sldMk cId="1162978642" sldId="263"/>
            <ac:spMk id="4" creationId="{04E2C428-9254-4A97-94FA-5BD3A47F809E}"/>
          </ac:spMkLst>
        </pc:spChg>
        <pc:spChg chg="add mod">
          <ac:chgData name="Hugo Meschini Rocha" userId="49c78ed90a3f55ca" providerId="LiveId" clId="{7DD53F73-9289-4F22-B417-0AD1516FE12A}" dt="2022-03-12T11:27:37.284" v="3563"/>
          <ac:spMkLst>
            <pc:docMk/>
            <pc:sldMk cId="1162978642" sldId="263"/>
            <ac:spMk id="5" creationId="{38CE0881-B5FA-4DB1-B7ED-FF6FDD4010AB}"/>
          </ac:spMkLst>
        </pc:spChg>
        <pc:spChg chg="add mod">
          <ac:chgData name="Hugo Meschini Rocha" userId="49c78ed90a3f55ca" providerId="LiveId" clId="{7DD53F73-9289-4F22-B417-0AD1516FE12A}" dt="2022-03-12T11:30:59.994" v="3708" actId="20577"/>
          <ac:spMkLst>
            <pc:docMk/>
            <pc:sldMk cId="1162978642" sldId="263"/>
            <ac:spMk id="6" creationId="{A7004BAC-69A3-41C5-B3BF-4C7B6A53AE63}"/>
          </ac:spMkLst>
        </pc:spChg>
        <pc:spChg chg="add mod">
          <ac:chgData name="Hugo Meschini Rocha" userId="49c78ed90a3f55ca" providerId="LiveId" clId="{7DD53F73-9289-4F22-B417-0AD1516FE12A}" dt="2022-03-12T11:50:42.721" v="4104" actId="403"/>
          <ac:spMkLst>
            <pc:docMk/>
            <pc:sldMk cId="1162978642" sldId="263"/>
            <ac:spMk id="7" creationId="{E8A49CE7-54B3-47D9-8118-5525B8D39F89}"/>
          </ac:spMkLst>
        </pc:spChg>
        <pc:spChg chg="add del mod">
          <ac:chgData name="Hugo Meschini Rocha" userId="49c78ed90a3f55ca" providerId="LiveId" clId="{7DD53F73-9289-4F22-B417-0AD1516FE12A}" dt="2022-03-12T11:42:34.677" v="3810" actId="478"/>
          <ac:spMkLst>
            <pc:docMk/>
            <pc:sldMk cId="1162978642" sldId="263"/>
            <ac:spMk id="11" creationId="{D6111D05-AC02-479D-ADD5-39B01BC8E17C}"/>
          </ac:spMkLst>
        </pc:spChg>
        <pc:spChg chg="add del mod">
          <ac:chgData name="Hugo Meschini Rocha" userId="49c78ed90a3f55ca" providerId="LiveId" clId="{7DD53F73-9289-4F22-B417-0AD1516FE12A}" dt="2022-03-12T11:42:46.591" v="3815" actId="478"/>
          <ac:spMkLst>
            <pc:docMk/>
            <pc:sldMk cId="1162978642" sldId="263"/>
            <ac:spMk id="12" creationId="{1CDF9C30-1210-462B-91CE-EA9507992A41}"/>
          </ac:spMkLst>
        </pc:spChg>
        <pc:spChg chg="add del mod">
          <ac:chgData name="Hugo Meschini Rocha" userId="49c78ed90a3f55ca" providerId="LiveId" clId="{7DD53F73-9289-4F22-B417-0AD1516FE12A}" dt="2022-03-12T11:43:01.138" v="3821" actId="478"/>
          <ac:spMkLst>
            <pc:docMk/>
            <pc:sldMk cId="1162978642" sldId="263"/>
            <ac:spMk id="13" creationId="{DCA60C1F-CC90-4848-B544-1FCD35829252}"/>
          </ac:spMkLst>
        </pc:spChg>
        <pc:spChg chg="add del mod">
          <ac:chgData name="Hugo Meschini Rocha" userId="49c78ed90a3f55ca" providerId="LiveId" clId="{7DD53F73-9289-4F22-B417-0AD1516FE12A}" dt="2022-03-12T11:43:25.715" v="3835" actId="478"/>
          <ac:spMkLst>
            <pc:docMk/>
            <pc:sldMk cId="1162978642" sldId="263"/>
            <ac:spMk id="14" creationId="{270487AF-A914-4B2A-9C75-AAE6C20A5C7A}"/>
          </ac:spMkLst>
        </pc:spChg>
        <pc:spChg chg="add mod">
          <ac:chgData name="Hugo Meschini Rocha" userId="49c78ed90a3f55ca" providerId="LiveId" clId="{7DD53F73-9289-4F22-B417-0AD1516FE12A}" dt="2022-03-12T11:45:49.420" v="3863" actId="164"/>
          <ac:spMkLst>
            <pc:docMk/>
            <pc:sldMk cId="1162978642" sldId="263"/>
            <ac:spMk id="15" creationId="{7DA8D986-0150-4320-83BA-E8BC1D2F4C58}"/>
          </ac:spMkLst>
        </pc:spChg>
        <pc:spChg chg="add mod">
          <ac:chgData name="Hugo Meschini Rocha" userId="49c78ed90a3f55ca" providerId="LiveId" clId="{7DD53F73-9289-4F22-B417-0AD1516FE12A}" dt="2022-03-12T11:45:49.420" v="3863" actId="164"/>
          <ac:spMkLst>
            <pc:docMk/>
            <pc:sldMk cId="1162978642" sldId="263"/>
            <ac:spMk id="16" creationId="{8EB7E381-4443-4B5A-8746-827BFCCDFDD5}"/>
          </ac:spMkLst>
        </pc:spChg>
        <pc:spChg chg="add mod">
          <ac:chgData name="Hugo Meschini Rocha" userId="49c78ed90a3f55ca" providerId="LiveId" clId="{7DD53F73-9289-4F22-B417-0AD1516FE12A}" dt="2022-03-12T11:45:49.420" v="3863" actId="164"/>
          <ac:spMkLst>
            <pc:docMk/>
            <pc:sldMk cId="1162978642" sldId="263"/>
            <ac:spMk id="17" creationId="{0227C292-48ED-4103-88AD-2C574AD602A1}"/>
          </ac:spMkLst>
        </pc:spChg>
        <pc:spChg chg="add mod">
          <ac:chgData name="Hugo Meschini Rocha" userId="49c78ed90a3f55ca" providerId="LiveId" clId="{7DD53F73-9289-4F22-B417-0AD1516FE12A}" dt="2022-03-12T11:45:49.420" v="3863" actId="164"/>
          <ac:spMkLst>
            <pc:docMk/>
            <pc:sldMk cId="1162978642" sldId="263"/>
            <ac:spMk id="18" creationId="{58379B5C-E24D-4BB4-AC4D-2D38684F4B5A}"/>
          </ac:spMkLst>
        </pc:spChg>
        <pc:spChg chg="add mod">
          <ac:chgData name="Hugo Meschini Rocha" userId="49c78ed90a3f55ca" providerId="LiveId" clId="{7DD53F73-9289-4F22-B417-0AD1516FE12A}" dt="2022-03-12T11:47:22.508" v="3875" actId="20577"/>
          <ac:spMkLst>
            <pc:docMk/>
            <pc:sldMk cId="1162978642" sldId="263"/>
            <ac:spMk id="19" creationId="{44C9764F-2944-42A5-AE1E-32CBE05B57C1}"/>
          </ac:spMkLst>
        </pc:spChg>
        <pc:spChg chg="add mod">
          <ac:chgData name="Hugo Meschini Rocha" userId="49c78ed90a3f55ca" providerId="LiveId" clId="{7DD53F73-9289-4F22-B417-0AD1516FE12A}" dt="2022-03-12T11:48:22.488" v="3892" actId="1035"/>
          <ac:spMkLst>
            <pc:docMk/>
            <pc:sldMk cId="1162978642" sldId="263"/>
            <ac:spMk id="23" creationId="{58E4B191-4251-4AC4-B500-625BDAE1B5D1}"/>
          </ac:spMkLst>
        </pc:spChg>
        <pc:spChg chg="add del mod">
          <ac:chgData name="Hugo Meschini Rocha" userId="49c78ed90a3f55ca" providerId="LiveId" clId="{7DD53F73-9289-4F22-B417-0AD1516FE12A}" dt="2022-03-12T11:48:30.370" v="3895" actId="478"/>
          <ac:spMkLst>
            <pc:docMk/>
            <pc:sldMk cId="1162978642" sldId="263"/>
            <ac:spMk id="24" creationId="{2BE78601-C487-4714-966D-7AA6DAB7C93F}"/>
          </ac:spMkLst>
        </pc:spChg>
        <pc:spChg chg="add mod">
          <ac:chgData name="Hugo Meschini Rocha" userId="49c78ed90a3f55ca" providerId="LiveId" clId="{7DD53F73-9289-4F22-B417-0AD1516FE12A}" dt="2022-03-12T11:48:43.650" v="3901" actId="20577"/>
          <ac:spMkLst>
            <pc:docMk/>
            <pc:sldMk cId="1162978642" sldId="263"/>
            <ac:spMk id="25" creationId="{D05834C5-2090-4FCA-895A-3E410FE6AC0F}"/>
          </ac:spMkLst>
        </pc:spChg>
        <pc:spChg chg="add mod">
          <ac:chgData name="Hugo Meschini Rocha" userId="49c78ed90a3f55ca" providerId="LiveId" clId="{7DD53F73-9289-4F22-B417-0AD1516FE12A}" dt="2022-03-12T11:48:59.821" v="3905" actId="20577"/>
          <ac:spMkLst>
            <pc:docMk/>
            <pc:sldMk cId="1162978642" sldId="263"/>
            <ac:spMk id="26" creationId="{A1E4A4E3-0493-4FC1-AD61-502858362055}"/>
          </ac:spMkLst>
        </pc:spChg>
        <pc:spChg chg="add mod">
          <ac:chgData name="Hugo Meschini Rocha" userId="49c78ed90a3f55ca" providerId="LiveId" clId="{7DD53F73-9289-4F22-B417-0AD1516FE12A}" dt="2022-03-12T11:49:14.754" v="3910" actId="20577"/>
          <ac:spMkLst>
            <pc:docMk/>
            <pc:sldMk cId="1162978642" sldId="263"/>
            <ac:spMk id="27" creationId="{1D83EFF6-2619-4593-BEDE-CF5B30EFDEEC}"/>
          </ac:spMkLst>
        </pc:spChg>
        <pc:spChg chg="add mod">
          <ac:chgData name="Hugo Meschini Rocha" userId="49c78ed90a3f55ca" providerId="LiveId" clId="{7DD53F73-9289-4F22-B417-0AD1516FE12A}" dt="2022-03-12T11:49:32.084" v="3914" actId="20577"/>
          <ac:spMkLst>
            <pc:docMk/>
            <pc:sldMk cId="1162978642" sldId="263"/>
            <ac:spMk id="28" creationId="{033D0D10-BB94-4BFF-93BF-357BE5D92ED8}"/>
          </ac:spMkLst>
        </pc:spChg>
        <pc:grpChg chg="add mod">
          <ac:chgData name="Hugo Meschini Rocha" userId="49c78ed90a3f55ca" providerId="LiveId" clId="{7DD53F73-9289-4F22-B417-0AD1516FE12A}" dt="2022-03-12T11:45:56.002" v="3864" actId="1076"/>
          <ac:grpSpMkLst>
            <pc:docMk/>
            <pc:sldMk cId="1162978642" sldId="263"/>
            <ac:grpSpMk id="22" creationId="{A8F51C2D-E65E-4C45-BEE3-C8BA8C764FA3}"/>
          </ac:grpSpMkLst>
        </pc:grpChg>
        <pc:picChg chg="add del mod modCrop">
          <ac:chgData name="Hugo Meschini Rocha" userId="49c78ed90a3f55ca" providerId="LiveId" clId="{7DD53F73-9289-4F22-B417-0AD1516FE12A}" dt="2022-03-12T11:40:02.204" v="3773" actId="478"/>
          <ac:picMkLst>
            <pc:docMk/>
            <pc:sldMk cId="1162978642" sldId="263"/>
            <ac:picMk id="8" creationId="{5DAA14E8-CADE-4F0F-9D10-A1992EF573D6}"/>
          </ac:picMkLst>
        </pc:picChg>
        <pc:picChg chg="add mod modCrop">
          <ac:chgData name="Hugo Meschini Rocha" userId="49c78ed90a3f55ca" providerId="LiveId" clId="{7DD53F73-9289-4F22-B417-0AD1516FE12A}" dt="2022-03-12T11:45:49.420" v="3863" actId="164"/>
          <ac:picMkLst>
            <pc:docMk/>
            <pc:sldMk cId="1162978642" sldId="263"/>
            <ac:picMk id="10" creationId="{CF7B7444-BDC0-45DE-850C-59F6845777CC}"/>
          </ac:picMkLst>
        </pc:picChg>
        <pc:picChg chg="add mod modCrop">
          <ac:chgData name="Hugo Meschini Rocha" userId="49c78ed90a3f55ca" providerId="LiveId" clId="{7DD53F73-9289-4F22-B417-0AD1516FE12A}" dt="2022-03-12T11:46:09.009" v="3868" actId="14100"/>
          <ac:picMkLst>
            <pc:docMk/>
            <pc:sldMk cId="1162978642" sldId="263"/>
            <ac:picMk id="21" creationId="{34F795D5-D600-4FFB-9CF4-C185AF72FA11}"/>
          </ac:picMkLst>
        </pc:picChg>
      </pc:sldChg>
      <pc:sldChg chg="addSp delSp modSp new del mod modClrScheme chgLayout">
        <pc:chgData name="Hugo Meschini Rocha" userId="49c78ed90a3f55ca" providerId="LiveId" clId="{7DD53F73-9289-4F22-B417-0AD1516FE12A}" dt="2022-03-12T09:57:04.918" v="2335" actId="47"/>
        <pc:sldMkLst>
          <pc:docMk/>
          <pc:sldMk cId="1626085612" sldId="264"/>
        </pc:sldMkLst>
        <pc:spChg chg="del mod ord">
          <ac:chgData name="Hugo Meschini Rocha" userId="49c78ed90a3f55ca" providerId="LiveId" clId="{7DD53F73-9289-4F22-B417-0AD1516FE12A}" dt="2022-03-12T09:57:03.011" v="2334" actId="700"/>
          <ac:spMkLst>
            <pc:docMk/>
            <pc:sldMk cId="1626085612" sldId="264"/>
            <ac:spMk id="2" creationId="{82D7A451-03E2-4811-9BBE-B59CDC883D4C}"/>
          </ac:spMkLst>
        </pc:spChg>
        <pc:spChg chg="del mod ord">
          <ac:chgData name="Hugo Meschini Rocha" userId="49c78ed90a3f55ca" providerId="LiveId" clId="{7DD53F73-9289-4F22-B417-0AD1516FE12A}" dt="2022-03-12T09:57:03.011" v="2334" actId="700"/>
          <ac:spMkLst>
            <pc:docMk/>
            <pc:sldMk cId="1626085612" sldId="264"/>
            <ac:spMk id="3" creationId="{BE76E178-5D6E-45F3-A052-FC12914AB7B8}"/>
          </ac:spMkLst>
        </pc:spChg>
        <pc:spChg chg="add mod ord">
          <ac:chgData name="Hugo Meschini Rocha" userId="49c78ed90a3f55ca" providerId="LiveId" clId="{7DD53F73-9289-4F22-B417-0AD1516FE12A}" dt="2022-03-12T09:57:03.011" v="2334" actId="700"/>
          <ac:spMkLst>
            <pc:docMk/>
            <pc:sldMk cId="1626085612" sldId="264"/>
            <ac:spMk id="4" creationId="{E22BAA9B-5C8B-42AF-AC64-92E554E6D441}"/>
          </ac:spMkLst>
        </pc:spChg>
        <pc:spChg chg="add mod ord">
          <ac:chgData name="Hugo Meschini Rocha" userId="49c78ed90a3f55ca" providerId="LiveId" clId="{7DD53F73-9289-4F22-B417-0AD1516FE12A}" dt="2022-03-12T09:57:03.011" v="2334" actId="700"/>
          <ac:spMkLst>
            <pc:docMk/>
            <pc:sldMk cId="1626085612" sldId="264"/>
            <ac:spMk id="5" creationId="{AF06BE12-9AFD-4C66-865F-78F1C19A125C}"/>
          </ac:spMkLst>
        </pc:spChg>
      </pc:sldChg>
      <pc:sldChg chg="addSp delSp modSp new del mod ord">
        <pc:chgData name="Hugo Meschini Rocha" userId="49c78ed90a3f55ca" providerId="LiveId" clId="{7DD53F73-9289-4F22-B417-0AD1516FE12A}" dt="2022-03-12T11:51:51.639" v="4117" actId="47"/>
        <pc:sldMkLst>
          <pc:docMk/>
          <pc:sldMk cId="2600953597" sldId="264"/>
        </pc:sldMkLst>
        <pc:spChg chg="del">
          <ac:chgData name="Hugo Meschini Rocha" userId="49c78ed90a3f55ca" providerId="LiveId" clId="{7DD53F73-9289-4F22-B417-0AD1516FE12A}" dt="2022-03-12T11:51:02.284" v="4108" actId="478"/>
          <ac:spMkLst>
            <pc:docMk/>
            <pc:sldMk cId="2600953597" sldId="264"/>
            <ac:spMk id="2" creationId="{C6258989-84E5-4836-BD73-CD82217D1A53}"/>
          </ac:spMkLst>
        </pc:spChg>
        <pc:spChg chg="del">
          <ac:chgData name="Hugo Meschini Rocha" userId="49c78ed90a3f55ca" providerId="LiveId" clId="{7DD53F73-9289-4F22-B417-0AD1516FE12A}" dt="2022-03-12T11:51:05.642" v="4109" actId="478"/>
          <ac:spMkLst>
            <pc:docMk/>
            <pc:sldMk cId="2600953597" sldId="264"/>
            <ac:spMk id="3" creationId="{3D380E30-D0F9-4D52-9504-6793CD32572C}"/>
          </ac:spMkLst>
        </pc:spChg>
        <pc:spChg chg="add mod">
          <ac:chgData name="Hugo Meschini Rocha" userId="49c78ed90a3f55ca" providerId="LiveId" clId="{7DD53F73-9289-4F22-B417-0AD1516FE12A}" dt="2022-03-12T11:51:44.352" v="4113" actId="14100"/>
          <ac:spMkLst>
            <pc:docMk/>
            <pc:sldMk cId="2600953597" sldId="264"/>
            <ac:spMk id="4" creationId="{B3458B05-A92B-4100-B816-47E87169193C}"/>
          </ac:spMkLst>
        </pc:spChg>
        <pc:spChg chg="add mod">
          <ac:chgData name="Hugo Meschini Rocha" userId="49c78ed90a3f55ca" providerId="LiveId" clId="{7DD53F73-9289-4F22-B417-0AD1516FE12A}" dt="2022-03-12T11:51:35.992" v="4112" actId="1076"/>
          <ac:spMkLst>
            <pc:docMk/>
            <pc:sldMk cId="2600953597" sldId="264"/>
            <ac:spMk id="5" creationId="{B671777C-FEC7-48D7-9A4C-8DEA2DED55B3}"/>
          </ac:spMkLst>
        </pc:spChg>
      </pc:sldChg>
      <pc:sldChg chg="addSp delSp modSp add mod ord">
        <pc:chgData name="Hugo Meschini Rocha" userId="49c78ed90a3f55ca" providerId="LiveId" clId="{7DD53F73-9289-4F22-B417-0AD1516FE12A}" dt="2022-03-13T12:33:32.747" v="9657" actId="20577"/>
        <pc:sldMkLst>
          <pc:docMk/>
          <pc:sldMk cId="2208769765" sldId="265"/>
        </pc:sldMkLst>
        <pc:spChg chg="mod">
          <ac:chgData name="Hugo Meschini Rocha" userId="49c78ed90a3f55ca" providerId="LiveId" clId="{7DD53F73-9289-4F22-B417-0AD1516FE12A}" dt="2022-03-12T12:45:28.900" v="6781" actId="404"/>
          <ac:spMkLst>
            <pc:docMk/>
            <pc:sldMk cId="2208769765" sldId="265"/>
            <ac:spMk id="5" creationId="{0DAC4A32-F4D5-466C-9010-EA23F4489DF4}"/>
          </ac:spMkLst>
        </pc:spChg>
        <pc:spChg chg="mod">
          <ac:chgData name="Hugo Meschini Rocha" userId="49c78ed90a3f55ca" providerId="LiveId" clId="{7DD53F73-9289-4F22-B417-0AD1516FE12A}" dt="2022-03-13T12:33:32.747" v="9657" actId="20577"/>
          <ac:spMkLst>
            <pc:docMk/>
            <pc:sldMk cId="2208769765" sldId="265"/>
            <ac:spMk id="6" creationId="{C028D685-AF50-4391-9B14-A58BD4F9498B}"/>
          </ac:spMkLst>
        </pc:spChg>
        <pc:spChg chg="add mod">
          <ac:chgData name="Hugo Meschini Rocha" userId="49c78ed90a3f55ca" providerId="LiveId" clId="{7DD53F73-9289-4F22-B417-0AD1516FE12A}" dt="2022-03-12T11:58:11.674" v="4274" actId="6549"/>
          <ac:spMkLst>
            <pc:docMk/>
            <pc:sldMk cId="2208769765" sldId="265"/>
            <ac:spMk id="12" creationId="{5FC0AE68-C0A9-41D9-89B1-6AB981E26699}"/>
          </ac:spMkLst>
        </pc:spChg>
        <pc:spChg chg="add mod">
          <ac:chgData name="Hugo Meschini Rocha" userId="49c78ed90a3f55ca" providerId="LiveId" clId="{7DD53F73-9289-4F22-B417-0AD1516FE12A}" dt="2022-03-12T11:58:49.954" v="4286" actId="20577"/>
          <ac:spMkLst>
            <pc:docMk/>
            <pc:sldMk cId="2208769765" sldId="265"/>
            <ac:spMk id="13" creationId="{972148F0-6F6A-417C-869C-C3B5142D2596}"/>
          </ac:spMkLst>
        </pc:spChg>
        <pc:spChg chg="add mod">
          <ac:chgData name="Hugo Meschini Rocha" userId="49c78ed90a3f55ca" providerId="LiveId" clId="{7DD53F73-9289-4F22-B417-0AD1516FE12A}" dt="2022-03-12T11:58:53.528" v="4290" actId="20577"/>
          <ac:spMkLst>
            <pc:docMk/>
            <pc:sldMk cId="2208769765" sldId="265"/>
            <ac:spMk id="14" creationId="{2BF4756D-C058-4709-82D1-397E689654A4}"/>
          </ac:spMkLst>
        </pc:spChg>
        <pc:spChg chg="add mod">
          <ac:chgData name="Hugo Meschini Rocha" userId="49c78ed90a3f55ca" providerId="LiveId" clId="{7DD53F73-9289-4F22-B417-0AD1516FE12A}" dt="2022-03-12T11:58:58.203" v="4294" actId="20577"/>
          <ac:spMkLst>
            <pc:docMk/>
            <pc:sldMk cId="2208769765" sldId="265"/>
            <ac:spMk id="15" creationId="{930B7656-1A39-4D8B-925A-5357AF7EF6CA}"/>
          </ac:spMkLst>
        </pc:spChg>
        <pc:spChg chg="add mod">
          <ac:chgData name="Hugo Meschini Rocha" userId="49c78ed90a3f55ca" providerId="LiveId" clId="{7DD53F73-9289-4F22-B417-0AD1516FE12A}" dt="2022-03-12T11:59:01.650" v="4298" actId="20577"/>
          <ac:spMkLst>
            <pc:docMk/>
            <pc:sldMk cId="2208769765" sldId="265"/>
            <ac:spMk id="16" creationId="{9E0B13AF-9C7D-4F05-A26D-6FBF66E8E040}"/>
          </ac:spMkLst>
        </pc:spChg>
        <pc:spChg chg="add mod">
          <ac:chgData name="Hugo Meschini Rocha" userId="49c78ed90a3f55ca" providerId="LiveId" clId="{7DD53F73-9289-4F22-B417-0AD1516FE12A}" dt="2022-03-12T11:59:50.051" v="4317" actId="20577"/>
          <ac:spMkLst>
            <pc:docMk/>
            <pc:sldMk cId="2208769765" sldId="265"/>
            <ac:spMk id="17" creationId="{8C3655F2-4057-4D34-82C0-045EE8F01F70}"/>
          </ac:spMkLst>
        </pc:spChg>
        <pc:spChg chg="add mod">
          <ac:chgData name="Hugo Meschini Rocha" userId="49c78ed90a3f55ca" providerId="LiveId" clId="{7DD53F73-9289-4F22-B417-0AD1516FE12A}" dt="2022-03-12T11:59:54.563" v="4320" actId="20577"/>
          <ac:spMkLst>
            <pc:docMk/>
            <pc:sldMk cId="2208769765" sldId="265"/>
            <ac:spMk id="18" creationId="{510D7BC0-839E-4E13-AE13-367011284317}"/>
          </ac:spMkLst>
        </pc:spChg>
        <pc:spChg chg="add mod">
          <ac:chgData name="Hugo Meschini Rocha" userId="49c78ed90a3f55ca" providerId="LiveId" clId="{7DD53F73-9289-4F22-B417-0AD1516FE12A}" dt="2022-03-12T12:00:01.004" v="4323" actId="20577"/>
          <ac:spMkLst>
            <pc:docMk/>
            <pc:sldMk cId="2208769765" sldId="265"/>
            <ac:spMk id="19" creationId="{C8F7807F-7F48-498C-85E4-5B67E1E06D71}"/>
          </ac:spMkLst>
        </pc:spChg>
        <pc:spChg chg="add mod">
          <ac:chgData name="Hugo Meschini Rocha" userId="49c78ed90a3f55ca" providerId="LiveId" clId="{7DD53F73-9289-4F22-B417-0AD1516FE12A}" dt="2022-03-12T12:00:04.547" v="4326" actId="20577"/>
          <ac:spMkLst>
            <pc:docMk/>
            <pc:sldMk cId="2208769765" sldId="265"/>
            <ac:spMk id="20" creationId="{47B3BB67-ABDE-47DE-ABC0-41DEC7FFAC1C}"/>
          </ac:spMkLst>
        </pc:spChg>
        <pc:spChg chg="add mod">
          <ac:chgData name="Hugo Meschini Rocha" userId="49c78ed90a3f55ca" providerId="LiveId" clId="{7DD53F73-9289-4F22-B417-0AD1516FE12A}" dt="2022-03-12T12:00:07.340" v="4329" actId="20577"/>
          <ac:spMkLst>
            <pc:docMk/>
            <pc:sldMk cId="2208769765" sldId="265"/>
            <ac:spMk id="21" creationId="{027DECF7-61A8-4835-8A6C-26E5C9E0B224}"/>
          </ac:spMkLst>
        </pc:spChg>
        <pc:spChg chg="add mod">
          <ac:chgData name="Hugo Meschini Rocha" userId="49c78ed90a3f55ca" providerId="LiveId" clId="{7DD53F73-9289-4F22-B417-0AD1516FE12A}" dt="2022-03-12T12:04:09.737" v="4506" actId="1076"/>
          <ac:spMkLst>
            <pc:docMk/>
            <pc:sldMk cId="2208769765" sldId="265"/>
            <ac:spMk id="22" creationId="{FBE73256-389F-40AF-A85C-9DDD7043C236}"/>
          </ac:spMkLst>
        </pc:spChg>
        <pc:spChg chg="add mod">
          <ac:chgData name="Hugo Meschini Rocha" userId="49c78ed90a3f55ca" providerId="LiveId" clId="{7DD53F73-9289-4F22-B417-0AD1516FE12A}" dt="2022-03-12T12:04:22.819" v="4507" actId="1076"/>
          <ac:spMkLst>
            <pc:docMk/>
            <pc:sldMk cId="2208769765" sldId="265"/>
            <ac:spMk id="23" creationId="{2D793FAB-F06D-46D4-83DB-1E35DD1C68DD}"/>
          </ac:spMkLst>
        </pc:spChg>
        <pc:spChg chg="add mod">
          <ac:chgData name="Hugo Meschini Rocha" userId="49c78ed90a3f55ca" providerId="LiveId" clId="{7DD53F73-9289-4F22-B417-0AD1516FE12A}" dt="2022-03-12T12:04:28.672" v="4508" actId="1076"/>
          <ac:spMkLst>
            <pc:docMk/>
            <pc:sldMk cId="2208769765" sldId="265"/>
            <ac:spMk id="24" creationId="{B3EC4D62-47AF-4794-905B-A82C600E59CA}"/>
          </ac:spMkLst>
        </pc:spChg>
        <pc:spChg chg="add mod">
          <ac:chgData name="Hugo Meschini Rocha" userId="49c78ed90a3f55ca" providerId="LiveId" clId="{7DD53F73-9289-4F22-B417-0AD1516FE12A}" dt="2022-03-12T12:04:40.722" v="4509" actId="1076"/>
          <ac:spMkLst>
            <pc:docMk/>
            <pc:sldMk cId="2208769765" sldId="265"/>
            <ac:spMk id="25" creationId="{303385D6-BF97-4020-9D2E-A6949A3DD6E4}"/>
          </ac:spMkLst>
        </pc:spChg>
        <pc:spChg chg="add mod">
          <ac:chgData name="Hugo Meschini Rocha" userId="49c78ed90a3f55ca" providerId="LiveId" clId="{7DD53F73-9289-4F22-B417-0AD1516FE12A}" dt="2022-03-12T12:04:44.530" v="4510" actId="1076"/>
          <ac:spMkLst>
            <pc:docMk/>
            <pc:sldMk cId="2208769765" sldId="265"/>
            <ac:spMk id="26" creationId="{57BDD54C-FA2C-4FB9-B36F-9A85CD48FD21}"/>
          </ac:spMkLst>
        </pc:spChg>
        <pc:spChg chg="add mod">
          <ac:chgData name="Hugo Meschini Rocha" userId="49c78ed90a3f55ca" providerId="LiveId" clId="{7DD53F73-9289-4F22-B417-0AD1516FE12A}" dt="2022-03-12T12:01:04.523" v="4360" actId="20577"/>
          <ac:spMkLst>
            <pc:docMk/>
            <pc:sldMk cId="2208769765" sldId="265"/>
            <ac:spMk id="27" creationId="{D8ACD424-612D-4905-BB13-B37B93AABF9A}"/>
          </ac:spMkLst>
        </pc:spChg>
        <pc:spChg chg="add mod">
          <ac:chgData name="Hugo Meschini Rocha" userId="49c78ed90a3f55ca" providerId="LiveId" clId="{7DD53F73-9289-4F22-B417-0AD1516FE12A}" dt="2022-03-12T12:01:21.202" v="4380" actId="1035"/>
          <ac:spMkLst>
            <pc:docMk/>
            <pc:sldMk cId="2208769765" sldId="265"/>
            <ac:spMk id="28" creationId="{CC1B6987-C786-4445-8CF9-270E653B0113}"/>
          </ac:spMkLst>
        </pc:spChg>
        <pc:spChg chg="add mod">
          <ac:chgData name="Hugo Meschini Rocha" userId="49c78ed90a3f55ca" providerId="LiveId" clId="{7DD53F73-9289-4F22-B417-0AD1516FE12A}" dt="2022-03-12T12:01:26.979" v="4394" actId="1036"/>
          <ac:spMkLst>
            <pc:docMk/>
            <pc:sldMk cId="2208769765" sldId="265"/>
            <ac:spMk id="29" creationId="{D081E446-14C2-4F0D-A463-2481CD5B2DAA}"/>
          </ac:spMkLst>
        </pc:spChg>
        <pc:spChg chg="add mod">
          <ac:chgData name="Hugo Meschini Rocha" userId="49c78ed90a3f55ca" providerId="LiveId" clId="{7DD53F73-9289-4F22-B417-0AD1516FE12A}" dt="2022-03-12T12:01:33.653" v="4398" actId="1037"/>
          <ac:spMkLst>
            <pc:docMk/>
            <pc:sldMk cId="2208769765" sldId="265"/>
            <ac:spMk id="30" creationId="{3CAA6FED-6A73-4429-A4DA-F8FC7ACE4FE5}"/>
          </ac:spMkLst>
        </pc:spChg>
        <pc:spChg chg="add mod">
          <ac:chgData name="Hugo Meschini Rocha" userId="49c78ed90a3f55ca" providerId="LiveId" clId="{7DD53F73-9289-4F22-B417-0AD1516FE12A}" dt="2022-03-12T12:01:39.797" v="4400" actId="1036"/>
          <ac:spMkLst>
            <pc:docMk/>
            <pc:sldMk cId="2208769765" sldId="265"/>
            <ac:spMk id="31" creationId="{65981DE8-1240-4D6D-B871-7ED197F68B25}"/>
          </ac:spMkLst>
        </pc:spChg>
        <pc:spChg chg="add mod">
          <ac:chgData name="Hugo Meschini Rocha" userId="49c78ed90a3f55ca" providerId="LiveId" clId="{7DD53F73-9289-4F22-B417-0AD1516FE12A}" dt="2022-03-12T12:02:34.976" v="4454" actId="1036"/>
          <ac:spMkLst>
            <pc:docMk/>
            <pc:sldMk cId="2208769765" sldId="265"/>
            <ac:spMk id="32" creationId="{90E69133-D188-4FDD-92DC-0FBC6E685CA7}"/>
          </ac:spMkLst>
        </pc:spChg>
        <pc:spChg chg="add mod">
          <ac:chgData name="Hugo Meschini Rocha" userId="49c78ed90a3f55ca" providerId="LiveId" clId="{7DD53F73-9289-4F22-B417-0AD1516FE12A}" dt="2022-03-12T12:02:31.370" v="4451" actId="1036"/>
          <ac:spMkLst>
            <pc:docMk/>
            <pc:sldMk cId="2208769765" sldId="265"/>
            <ac:spMk id="33" creationId="{D97422D2-B5FA-4A4F-8EF0-FC5AAF89EA8A}"/>
          </ac:spMkLst>
        </pc:spChg>
        <pc:spChg chg="add mod">
          <ac:chgData name="Hugo Meschini Rocha" userId="49c78ed90a3f55ca" providerId="LiveId" clId="{7DD53F73-9289-4F22-B417-0AD1516FE12A}" dt="2022-03-12T12:02:26.483" v="4444" actId="1036"/>
          <ac:spMkLst>
            <pc:docMk/>
            <pc:sldMk cId="2208769765" sldId="265"/>
            <ac:spMk id="34" creationId="{36CD6575-E87C-439B-8DB0-607B468F9197}"/>
          </ac:spMkLst>
        </pc:spChg>
        <pc:spChg chg="add mod">
          <ac:chgData name="Hugo Meschini Rocha" userId="49c78ed90a3f55ca" providerId="LiveId" clId="{7DD53F73-9289-4F22-B417-0AD1516FE12A}" dt="2022-03-12T12:02:22.076" v="4433" actId="1037"/>
          <ac:spMkLst>
            <pc:docMk/>
            <pc:sldMk cId="2208769765" sldId="265"/>
            <ac:spMk id="35" creationId="{5F3D72C6-ED13-44C9-ACA9-127E1EDA9EE3}"/>
          </ac:spMkLst>
        </pc:spChg>
        <pc:spChg chg="add mod">
          <ac:chgData name="Hugo Meschini Rocha" userId="49c78ed90a3f55ca" providerId="LiveId" clId="{7DD53F73-9289-4F22-B417-0AD1516FE12A}" dt="2022-03-12T12:02:16.824" v="4425" actId="1036"/>
          <ac:spMkLst>
            <pc:docMk/>
            <pc:sldMk cId="2208769765" sldId="265"/>
            <ac:spMk id="36" creationId="{A830E3C8-F4B3-423F-A9DE-1D8EB50CEC17}"/>
          </ac:spMkLst>
        </pc:spChg>
        <pc:spChg chg="add mod">
          <ac:chgData name="Hugo Meschini Rocha" userId="49c78ed90a3f55ca" providerId="LiveId" clId="{7DD53F73-9289-4F22-B417-0AD1516FE12A}" dt="2022-03-12T12:03:00.971" v="4473" actId="20577"/>
          <ac:spMkLst>
            <pc:docMk/>
            <pc:sldMk cId="2208769765" sldId="265"/>
            <ac:spMk id="37" creationId="{4E3BC903-384B-4A85-B482-4BE39CF09098}"/>
          </ac:spMkLst>
        </pc:spChg>
        <pc:spChg chg="add mod">
          <ac:chgData name="Hugo Meschini Rocha" userId="49c78ed90a3f55ca" providerId="LiveId" clId="{7DD53F73-9289-4F22-B417-0AD1516FE12A}" dt="2022-03-12T12:03:34.155" v="4496" actId="1036"/>
          <ac:spMkLst>
            <pc:docMk/>
            <pc:sldMk cId="2208769765" sldId="265"/>
            <ac:spMk id="38" creationId="{8E8B0C50-808E-4517-9717-EA073B8FDF99}"/>
          </ac:spMkLst>
        </pc:spChg>
        <pc:spChg chg="add mod">
          <ac:chgData name="Hugo Meschini Rocha" userId="49c78ed90a3f55ca" providerId="LiveId" clId="{7DD53F73-9289-4F22-B417-0AD1516FE12A}" dt="2022-03-12T12:03:28.500" v="4492" actId="1036"/>
          <ac:spMkLst>
            <pc:docMk/>
            <pc:sldMk cId="2208769765" sldId="265"/>
            <ac:spMk id="39" creationId="{DA91C036-5764-4BA6-94B7-AC9F96409E6E}"/>
          </ac:spMkLst>
        </pc:spChg>
        <pc:spChg chg="add mod">
          <ac:chgData name="Hugo Meschini Rocha" userId="49c78ed90a3f55ca" providerId="LiveId" clId="{7DD53F73-9289-4F22-B417-0AD1516FE12A}" dt="2022-03-12T12:03:39.390" v="4500" actId="1037"/>
          <ac:spMkLst>
            <pc:docMk/>
            <pc:sldMk cId="2208769765" sldId="265"/>
            <ac:spMk id="40" creationId="{952CCF65-B872-4883-BDA4-6402F473744C}"/>
          </ac:spMkLst>
        </pc:spChg>
        <pc:spChg chg="add mod">
          <ac:chgData name="Hugo Meschini Rocha" userId="49c78ed90a3f55ca" providerId="LiveId" clId="{7DD53F73-9289-4F22-B417-0AD1516FE12A}" dt="2022-03-12T12:03:44.613" v="4504" actId="1036"/>
          <ac:spMkLst>
            <pc:docMk/>
            <pc:sldMk cId="2208769765" sldId="265"/>
            <ac:spMk id="41" creationId="{6C98B400-78E6-4EC7-BA9A-FDF2AD2A0335}"/>
          </ac:spMkLst>
        </pc:spChg>
        <pc:picChg chg="del">
          <ac:chgData name="Hugo Meschini Rocha" userId="49c78ed90a3f55ca" providerId="LiveId" clId="{7DD53F73-9289-4F22-B417-0AD1516FE12A}" dt="2022-03-12T11:52:59.857" v="4196" actId="478"/>
          <ac:picMkLst>
            <pc:docMk/>
            <pc:sldMk cId="2208769765" sldId="265"/>
            <ac:picMk id="3" creationId="{76CF62A9-FED3-44C8-AF67-F6C85202B0D9}"/>
          </ac:picMkLst>
        </pc:picChg>
        <pc:picChg chg="add del mod">
          <ac:chgData name="Hugo Meschini Rocha" userId="49c78ed90a3f55ca" providerId="LiveId" clId="{7DD53F73-9289-4F22-B417-0AD1516FE12A}" dt="2022-03-12T11:54:41.649" v="4255" actId="478"/>
          <ac:picMkLst>
            <pc:docMk/>
            <pc:sldMk cId="2208769765" sldId="265"/>
            <ac:picMk id="4" creationId="{5773DB28-3477-41CE-BD6F-DDF09CA90E12}"/>
          </ac:picMkLst>
        </pc:picChg>
        <pc:picChg chg="add mod modCrop">
          <ac:chgData name="Hugo Meschini Rocha" userId="49c78ed90a3f55ca" providerId="LiveId" clId="{7DD53F73-9289-4F22-B417-0AD1516FE12A}" dt="2022-03-12T11:59:22.832" v="4304" actId="1076"/>
          <ac:picMkLst>
            <pc:docMk/>
            <pc:sldMk cId="2208769765" sldId="265"/>
            <ac:picMk id="11" creationId="{1ECCC62E-A7D1-4638-91F6-67A8070DE0A2}"/>
          </ac:picMkLst>
        </pc:picChg>
      </pc:sldChg>
      <pc:sldChg chg="addSp delSp modSp add mod">
        <pc:chgData name="Hugo Meschini Rocha" userId="49c78ed90a3f55ca" providerId="LiveId" clId="{7DD53F73-9289-4F22-B417-0AD1516FE12A}" dt="2022-03-13T12:59:00.526" v="9663" actId="20577"/>
        <pc:sldMkLst>
          <pc:docMk/>
          <pc:sldMk cId="2150103361" sldId="266"/>
        </pc:sldMkLst>
        <pc:spChg chg="mod ord">
          <ac:chgData name="Hugo Meschini Rocha" userId="49c78ed90a3f55ca" providerId="LiveId" clId="{7DD53F73-9289-4F22-B417-0AD1516FE12A}" dt="2022-03-12T12:45:33.864" v="6782" actId="404"/>
          <ac:spMkLst>
            <pc:docMk/>
            <pc:sldMk cId="2150103361" sldId="266"/>
            <ac:spMk id="5" creationId="{0DAC4A32-F4D5-466C-9010-EA23F4489DF4}"/>
          </ac:spMkLst>
        </pc:spChg>
        <pc:spChg chg="mod ord">
          <ac:chgData name="Hugo Meschini Rocha" userId="49c78ed90a3f55ca" providerId="LiveId" clId="{7DD53F73-9289-4F22-B417-0AD1516FE12A}" dt="2022-03-12T13:13:44.994" v="6902" actId="404"/>
          <ac:spMkLst>
            <pc:docMk/>
            <pc:sldMk cId="2150103361" sldId="266"/>
            <ac:spMk id="6" creationId="{C028D685-AF50-4391-9B14-A58BD4F9498B}"/>
          </ac:spMkLst>
        </pc:spChg>
        <pc:spChg chg="mod">
          <ac:chgData name="Hugo Meschini Rocha" userId="49c78ed90a3f55ca" providerId="LiveId" clId="{7DD53F73-9289-4F22-B417-0AD1516FE12A}" dt="2022-03-12T12:21:56.473" v="6050" actId="1076"/>
          <ac:spMkLst>
            <pc:docMk/>
            <pc:sldMk cId="2150103361" sldId="266"/>
            <ac:spMk id="7" creationId="{A84CB2E8-A0AB-4D39-9E79-B84817D41BD9}"/>
          </ac:spMkLst>
        </pc:spChg>
        <pc:spChg chg="mod">
          <ac:chgData name="Hugo Meschini Rocha" userId="49c78ed90a3f55ca" providerId="LiveId" clId="{7DD53F73-9289-4F22-B417-0AD1516FE12A}" dt="2022-03-13T12:36:36.905" v="9659" actId="14100"/>
          <ac:spMkLst>
            <pc:docMk/>
            <pc:sldMk cId="2150103361" sldId="266"/>
            <ac:spMk id="8" creationId="{BFB66364-8F18-4FED-AF40-B7F578E041AE}"/>
          </ac:spMkLst>
        </pc:spChg>
        <pc:spChg chg="mod">
          <ac:chgData name="Hugo Meschini Rocha" userId="49c78ed90a3f55ca" providerId="LiveId" clId="{7DD53F73-9289-4F22-B417-0AD1516FE12A}" dt="2022-03-12T12:40:49.676" v="6778" actId="1076"/>
          <ac:spMkLst>
            <pc:docMk/>
            <pc:sldMk cId="2150103361" sldId="266"/>
            <ac:spMk id="9" creationId="{3A38C268-E3FD-4BB4-93F4-74A120C2C1AB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12" creationId="{5FC0AE68-C0A9-41D9-89B1-6AB981E26699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13" creationId="{972148F0-6F6A-417C-869C-C3B5142D2596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14" creationId="{2BF4756D-C058-4709-82D1-397E689654A4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15" creationId="{930B7656-1A39-4D8B-925A-5357AF7EF6CA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16" creationId="{9E0B13AF-9C7D-4F05-A26D-6FBF66E8E040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17" creationId="{8C3655F2-4057-4D34-82C0-045EE8F01F70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18" creationId="{510D7BC0-839E-4E13-AE13-367011284317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19" creationId="{C8F7807F-7F48-498C-85E4-5B67E1E06D71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0" creationId="{47B3BB67-ABDE-47DE-ABC0-41DEC7FFAC1C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1" creationId="{027DECF7-61A8-4835-8A6C-26E5C9E0B224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2" creationId="{FBE73256-389F-40AF-A85C-9DDD7043C236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3" creationId="{2D793FAB-F06D-46D4-83DB-1E35DD1C68DD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4" creationId="{B3EC4D62-47AF-4794-905B-A82C600E59CA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5" creationId="{303385D6-BF97-4020-9D2E-A6949A3DD6E4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6" creationId="{57BDD54C-FA2C-4FB9-B36F-9A85CD48FD21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7" creationId="{D8ACD424-612D-4905-BB13-B37B93AABF9A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8" creationId="{CC1B6987-C786-4445-8CF9-270E653B0113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29" creationId="{D081E446-14C2-4F0D-A463-2481CD5B2DAA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0" creationId="{3CAA6FED-6A73-4429-A4DA-F8FC7ACE4FE5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1" creationId="{65981DE8-1240-4D6D-B871-7ED197F68B25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2" creationId="{90E69133-D188-4FDD-92DC-0FBC6E685CA7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3" creationId="{D97422D2-B5FA-4A4F-8EF0-FC5AAF89EA8A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4" creationId="{36CD6575-E87C-439B-8DB0-607B468F9197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5" creationId="{5F3D72C6-ED13-44C9-ACA9-127E1EDA9EE3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6" creationId="{A830E3C8-F4B3-423F-A9DE-1D8EB50CEC17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7" creationId="{4E3BC903-384B-4A85-B482-4BE39CF09098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8" creationId="{8E8B0C50-808E-4517-9717-EA073B8FDF99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39" creationId="{DA91C036-5764-4BA6-94B7-AC9F96409E6E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40" creationId="{952CCF65-B872-4883-BDA4-6402F473744C}"/>
          </ac:spMkLst>
        </pc:spChg>
        <pc:spChg chg="del">
          <ac:chgData name="Hugo Meschini Rocha" userId="49c78ed90a3f55ca" providerId="LiveId" clId="{7DD53F73-9289-4F22-B417-0AD1516FE12A}" dt="2022-03-12T12:23:00.533" v="6059" actId="478"/>
          <ac:spMkLst>
            <pc:docMk/>
            <pc:sldMk cId="2150103361" sldId="266"/>
            <ac:spMk id="41" creationId="{6C98B400-78E6-4EC7-BA9A-FDF2AD2A0335}"/>
          </ac:spMkLst>
        </pc:spChg>
        <pc:spChg chg="add del mod">
          <ac:chgData name="Hugo Meschini Rocha" userId="49c78ed90a3f55ca" providerId="LiveId" clId="{7DD53F73-9289-4F22-B417-0AD1516FE12A}" dt="2022-03-12T12:28:55.398" v="6211"/>
          <ac:spMkLst>
            <pc:docMk/>
            <pc:sldMk cId="2150103361" sldId="266"/>
            <ac:spMk id="48" creationId="{A9C19C4C-F6C7-45E2-B7E7-ACB0A31E693B}"/>
          </ac:spMkLst>
        </pc:spChg>
        <pc:spChg chg="add del mod">
          <ac:chgData name="Hugo Meschini Rocha" userId="49c78ed90a3f55ca" providerId="LiveId" clId="{7DD53F73-9289-4F22-B417-0AD1516FE12A}" dt="2022-03-12T12:28:55.398" v="6211"/>
          <ac:spMkLst>
            <pc:docMk/>
            <pc:sldMk cId="2150103361" sldId="266"/>
            <ac:spMk id="49" creationId="{AE3F9933-85D8-4ED7-A52D-248C752BC1CE}"/>
          </ac:spMkLst>
        </pc:spChg>
        <pc:spChg chg="add mod">
          <ac:chgData name="Hugo Meschini Rocha" userId="49c78ed90a3f55ca" providerId="LiveId" clId="{7DD53F73-9289-4F22-B417-0AD1516FE12A}" dt="2022-03-12T13:12:33.287" v="6887" actId="164"/>
          <ac:spMkLst>
            <pc:docMk/>
            <pc:sldMk cId="2150103361" sldId="266"/>
            <ac:spMk id="50" creationId="{ECEAFA12-EDEA-49B1-96DA-CCB3BFEEE93A}"/>
          </ac:spMkLst>
        </pc:spChg>
        <pc:spChg chg="add mod">
          <ac:chgData name="Hugo Meschini Rocha" userId="49c78ed90a3f55ca" providerId="LiveId" clId="{7DD53F73-9289-4F22-B417-0AD1516FE12A}" dt="2022-03-12T13:12:33.287" v="6887" actId="164"/>
          <ac:spMkLst>
            <pc:docMk/>
            <pc:sldMk cId="2150103361" sldId="266"/>
            <ac:spMk id="51" creationId="{0464A650-DF7D-458D-8243-41E1F443803B}"/>
          </ac:spMkLst>
        </pc:spChg>
        <pc:spChg chg="add mod">
          <ac:chgData name="Hugo Meschini Rocha" userId="49c78ed90a3f55ca" providerId="LiveId" clId="{7DD53F73-9289-4F22-B417-0AD1516FE12A}" dt="2022-03-13T12:59:00.526" v="9663" actId="20577"/>
          <ac:spMkLst>
            <pc:docMk/>
            <pc:sldMk cId="2150103361" sldId="266"/>
            <ac:spMk id="52" creationId="{5206CD3C-CAA1-443C-BA02-0594A529B1BA}"/>
          </ac:spMkLst>
        </pc:spChg>
        <pc:spChg chg="add mod">
          <ac:chgData name="Hugo Meschini Rocha" userId="49c78ed90a3f55ca" providerId="LiveId" clId="{7DD53F73-9289-4F22-B417-0AD1516FE12A}" dt="2022-03-12T13:12:33.287" v="6887" actId="164"/>
          <ac:spMkLst>
            <pc:docMk/>
            <pc:sldMk cId="2150103361" sldId="266"/>
            <ac:spMk id="53" creationId="{0E063F6A-6173-46BC-B70E-1D8188F52D89}"/>
          </ac:spMkLst>
        </pc:spChg>
        <pc:spChg chg="add mod">
          <ac:chgData name="Hugo Meschini Rocha" userId="49c78ed90a3f55ca" providerId="LiveId" clId="{7DD53F73-9289-4F22-B417-0AD1516FE12A}" dt="2022-03-13T12:58:38.825" v="9661" actId="20577"/>
          <ac:spMkLst>
            <pc:docMk/>
            <pc:sldMk cId="2150103361" sldId="266"/>
            <ac:spMk id="54" creationId="{F9F30911-9A41-4516-9E52-23F4BEC68972}"/>
          </ac:spMkLst>
        </pc:spChg>
        <pc:spChg chg="add mod">
          <ac:chgData name="Hugo Meschini Rocha" userId="49c78ed90a3f55ca" providerId="LiveId" clId="{7DD53F73-9289-4F22-B417-0AD1516FE12A}" dt="2022-03-12T13:12:33.287" v="6887" actId="164"/>
          <ac:spMkLst>
            <pc:docMk/>
            <pc:sldMk cId="2150103361" sldId="266"/>
            <ac:spMk id="55" creationId="{E56EB9CB-71CB-4618-90FD-43B5B9C15A3B}"/>
          </ac:spMkLst>
        </pc:spChg>
        <pc:spChg chg="add mod">
          <ac:chgData name="Hugo Meschini Rocha" userId="49c78ed90a3f55ca" providerId="LiveId" clId="{7DD53F73-9289-4F22-B417-0AD1516FE12A}" dt="2022-03-12T13:12:33.287" v="6887" actId="164"/>
          <ac:spMkLst>
            <pc:docMk/>
            <pc:sldMk cId="2150103361" sldId="266"/>
            <ac:spMk id="56" creationId="{B4EF1DCF-BCEB-49E9-8718-9B41C4E3FAD4}"/>
          </ac:spMkLst>
        </pc:spChg>
        <pc:spChg chg="add mod">
          <ac:chgData name="Hugo Meschini Rocha" userId="49c78ed90a3f55ca" providerId="LiveId" clId="{7DD53F73-9289-4F22-B417-0AD1516FE12A}" dt="2022-03-12T13:12:33.287" v="6887" actId="164"/>
          <ac:spMkLst>
            <pc:docMk/>
            <pc:sldMk cId="2150103361" sldId="266"/>
            <ac:spMk id="57" creationId="{3FED04E7-B5D7-4B5F-B516-EA63BC928DBE}"/>
          </ac:spMkLst>
        </pc:spChg>
        <pc:spChg chg="add mod">
          <ac:chgData name="Hugo Meschini Rocha" userId="49c78ed90a3f55ca" providerId="LiveId" clId="{7DD53F73-9289-4F22-B417-0AD1516FE12A}" dt="2022-03-12T13:12:33.287" v="6887" actId="164"/>
          <ac:spMkLst>
            <pc:docMk/>
            <pc:sldMk cId="2150103361" sldId="266"/>
            <ac:spMk id="58" creationId="{54FC746D-B733-4DE0-9C31-1801E7000499}"/>
          </ac:spMkLst>
        </pc:spChg>
        <pc:spChg chg="add mod">
          <ac:chgData name="Hugo Meschini Rocha" userId="49c78ed90a3f55ca" providerId="LiveId" clId="{7DD53F73-9289-4F22-B417-0AD1516FE12A}" dt="2022-03-12T13:12:33.287" v="6887" actId="164"/>
          <ac:spMkLst>
            <pc:docMk/>
            <pc:sldMk cId="2150103361" sldId="266"/>
            <ac:spMk id="59" creationId="{0BC540DA-EF7A-403E-BA5B-499017DD2453}"/>
          </ac:spMkLst>
        </pc:spChg>
        <pc:spChg chg="add mod">
          <ac:chgData name="Hugo Meschini Rocha" userId="49c78ed90a3f55ca" providerId="LiveId" clId="{7DD53F73-9289-4F22-B417-0AD1516FE12A}" dt="2022-03-12T13:12:19.929" v="6886" actId="164"/>
          <ac:spMkLst>
            <pc:docMk/>
            <pc:sldMk cId="2150103361" sldId="266"/>
            <ac:spMk id="64" creationId="{CA95E858-E72E-46FB-B5A7-A368ED13F591}"/>
          </ac:spMkLst>
        </pc:spChg>
        <pc:spChg chg="add mod">
          <ac:chgData name="Hugo Meschini Rocha" userId="49c78ed90a3f55ca" providerId="LiveId" clId="{7DD53F73-9289-4F22-B417-0AD1516FE12A}" dt="2022-03-12T13:12:19.929" v="6886" actId="164"/>
          <ac:spMkLst>
            <pc:docMk/>
            <pc:sldMk cId="2150103361" sldId="266"/>
            <ac:spMk id="65" creationId="{7A4D0EF0-C1C2-4ECF-B454-37A686C03835}"/>
          </ac:spMkLst>
        </pc:spChg>
        <pc:spChg chg="add mod">
          <ac:chgData name="Hugo Meschini Rocha" userId="49c78ed90a3f55ca" providerId="LiveId" clId="{7DD53F73-9289-4F22-B417-0AD1516FE12A}" dt="2022-03-12T13:12:19.929" v="6886" actId="164"/>
          <ac:spMkLst>
            <pc:docMk/>
            <pc:sldMk cId="2150103361" sldId="266"/>
            <ac:spMk id="66" creationId="{EA251F6D-29F2-476A-AC6A-0B7850B8AEA2}"/>
          </ac:spMkLst>
        </pc:spChg>
        <pc:spChg chg="add mod">
          <ac:chgData name="Hugo Meschini Rocha" userId="49c78ed90a3f55ca" providerId="LiveId" clId="{7DD53F73-9289-4F22-B417-0AD1516FE12A}" dt="2022-03-12T13:12:19.929" v="6886" actId="164"/>
          <ac:spMkLst>
            <pc:docMk/>
            <pc:sldMk cId="2150103361" sldId="266"/>
            <ac:spMk id="67" creationId="{5AAE62D7-26E2-4038-8EE6-6FC82ABD92C9}"/>
          </ac:spMkLst>
        </pc:spChg>
        <pc:spChg chg="add mod">
          <ac:chgData name="Hugo Meschini Rocha" userId="49c78ed90a3f55ca" providerId="LiveId" clId="{7DD53F73-9289-4F22-B417-0AD1516FE12A}" dt="2022-03-12T13:12:19.929" v="6886" actId="164"/>
          <ac:spMkLst>
            <pc:docMk/>
            <pc:sldMk cId="2150103361" sldId="266"/>
            <ac:spMk id="68" creationId="{A50A7905-003C-4208-966A-5DE65CE9B82D}"/>
          </ac:spMkLst>
        </pc:spChg>
        <pc:spChg chg="add mod">
          <ac:chgData name="Hugo Meschini Rocha" userId="49c78ed90a3f55ca" providerId="LiveId" clId="{7DD53F73-9289-4F22-B417-0AD1516FE12A}" dt="2022-03-12T13:16:22.187" v="7119" actId="20577"/>
          <ac:spMkLst>
            <pc:docMk/>
            <pc:sldMk cId="2150103361" sldId="266"/>
            <ac:spMk id="71" creationId="{BA7764B1-7C63-4AF1-B27F-D54CB698770A}"/>
          </ac:spMkLst>
        </pc:spChg>
        <pc:grpChg chg="add mod">
          <ac:chgData name="Hugo Meschini Rocha" userId="49c78ed90a3f55ca" providerId="LiveId" clId="{7DD53F73-9289-4F22-B417-0AD1516FE12A}" dt="2022-03-12T13:13:31.646" v="6900" actId="1037"/>
          <ac:grpSpMkLst>
            <pc:docMk/>
            <pc:sldMk cId="2150103361" sldId="266"/>
            <ac:grpSpMk id="69" creationId="{88A34A62-3E6E-49D3-B453-9EE804A39EA0}"/>
          </ac:grpSpMkLst>
        </pc:grpChg>
        <pc:grpChg chg="add mod">
          <ac:chgData name="Hugo Meschini Rocha" userId="49c78ed90a3f55ca" providerId="LiveId" clId="{7DD53F73-9289-4F22-B417-0AD1516FE12A}" dt="2022-03-12T13:12:33.287" v="6887" actId="164"/>
          <ac:grpSpMkLst>
            <pc:docMk/>
            <pc:sldMk cId="2150103361" sldId="266"/>
            <ac:grpSpMk id="70" creationId="{3E0C80B9-BE82-4BFD-A5F9-88E86CC684F1}"/>
          </ac:grpSpMkLst>
        </pc:grpChg>
        <pc:picChg chg="add del mod modCrop">
          <ac:chgData name="Hugo Meschini Rocha" userId="49c78ed90a3f55ca" providerId="LiveId" clId="{7DD53F73-9289-4F22-B417-0AD1516FE12A}" dt="2022-03-12T12:24:19.779" v="6171" actId="478"/>
          <ac:picMkLst>
            <pc:docMk/>
            <pc:sldMk cId="2150103361" sldId="266"/>
            <ac:picMk id="3" creationId="{699FD626-5D13-4A91-A3F8-2FC9C8FC64F0}"/>
          </ac:picMkLst>
        </pc:picChg>
        <pc:picChg chg="add del mod">
          <ac:chgData name="Hugo Meschini Rocha" userId="49c78ed90a3f55ca" providerId="LiveId" clId="{7DD53F73-9289-4F22-B417-0AD1516FE12A}" dt="2022-03-12T12:25:13.542" v="6175" actId="478"/>
          <ac:picMkLst>
            <pc:docMk/>
            <pc:sldMk cId="2150103361" sldId="266"/>
            <ac:picMk id="10" creationId="{3AFAF415-9224-4C81-8FEB-01FFE2431263}"/>
          </ac:picMkLst>
        </pc:picChg>
        <pc:picChg chg="del">
          <ac:chgData name="Hugo Meschini Rocha" userId="49c78ed90a3f55ca" providerId="LiveId" clId="{7DD53F73-9289-4F22-B417-0AD1516FE12A}" dt="2022-03-12T12:23:02.540" v="6060" actId="478"/>
          <ac:picMkLst>
            <pc:docMk/>
            <pc:sldMk cId="2150103361" sldId="266"/>
            <ac:picMk id="11" creationId="{1ECCC62E-A7D1-4638-91F6-67A8070DE0A2}"/>
          </ac:picMkLst>
        </pc:picChg>
        <pc:picChg chg="add del mod modCrop">
          <ac:chgData name="Hugo Meschini Rocha" userId="49c78ed90a3f55ca" providerId="LiveId" clId="{7DD53F73-9289-4F22-B417-0AD1516FE12A}" dt="2022-03-12T12:26:13.259" v="6187" actId="478"/>
          <ac:picMkLst>
            <pc:docMk/>
            <pc:sldMk cId="2150103361" sldId="266"/>
            <ac:picMk id="43" creationId="{4E80FEFD-A7FD-415D-895D-E2CD4F1B79E3}"/>
          </ac:picMkLst>
        </pc:picChg>
        <pc:picChg chg="add del mod">
          <ac:chgData name="Hugo Meschini Rocha" userId="49c78ed90a3f55ca" providerId="LiveId" clId="{7DD53F73-9289-4F22-B417-0AD1516FE12A}" dt="2022-03-12T12:26:34.884" v="6193" actId="478"/>
          <ac:picMkLst>
            <pc:docMk/>
            <pc:sldMk cId="2150103361" sldId="266"/>
            <ac:picMk id="45" creationId="{27F5EDC7-710A-4D6D-A05F-DA6E7BA2E48B}"/>
          </ac:picMkLst>
        </pc:picChg>
        <pc:picChg chg="add mod modCrop">
          <ac:chgData name="Hugo Meschini Rocha" userId="49c78ed90a3f55ca" providerId="LiveId" clId="{7DD53F73-9289-4F22-B417-0AD1516FE12A}" dt="2022-03-12T13:12:33.287" v="6887" actId="164"/>
          <ac:picMkLst>
            <pc:docMk/>
            <pc:sldMk cId="2150103361" sldId="266"/>
            <ac:picMk id="47" creationId="{6311F104-55C8-4114-A68A-FF9A66A76159}"/>
          </ac:picMkLst>
        </pc:picChg>
        <pc:picChg chg="add del mod modCrop">
          <ac:chgData name="Hugo Meschini Rocha" userId="49c78ed90a3f55ca" providerId="LiveId" clId="{7DD53F73-9289-4F22-B417-0AD1516FE12A}" dt="2022-03-12T13:05:25.066" v="6825" actId="478"/>
          <ac:picMkLst>
            <pc:docMk/>
            <pc:sldMk cId="2150103361" sldId="266"/>
            <ac:picMk id="61" creationId="{94F9831A-5BBE-469C-9B6A-7970C393DDFF}"/>
          </ac:picMkLst>
        </pc:picChg>
        <pc:picChg chg="add mod modCrop">
          <ac:chgData name="Hugo Meschini Rocha" userId="49c78ed90a3f55ca" providerId="LiveId" clId="{7DD53F73-9289-4F22-B417-0AD1516FE12A}" dt="2022-03-12T13:12:19.929" v="6886" actId="164"/>
          <ac:picMkLst>
            <pc:docMk/>
            <pc:sldMk cId="2150103361" sldId="266"/>
            <ac:picMk id="63" creationId="{4BE2B2FE-C029-43D5-814C-3439B687C308}"/>
          </ac:picMkLst>
        </pc:picChg>
      </pc:sldChg>
      <pc:sldChg chg="addSp delSp modSp new mod">
        <pc:chgData name="Hugo Meschini Rocha" userId="49c78ed90a3f55ca" providerId="LiveId" clId="{7DD53F73-9289-4F22-B417-0AD1516FE12A}" dt="2022-03-14T06:12:50.975" v="9666" actId="20577"/>
        <pc:sldMkLst>
          <pc:docMk/>
          <pc:sldMk cId="3347776840" sldId="267"/>
        </pc:sldMkLst>
        <pc:spChg chg="del">
          <ac:chgData name="Hugo Meschini Rocha" userId="49c78ed90a3f55ca" providerId="LiveId" clId="{7DD53F73-9289-4F22-B417-0AD1516FE12A}" dt="2022-03-12T13:17:49.574" v="7121" actId="478"/>
          <ac:spMkLst>
            <pc:docMk/>
            <pc:sldMk cId="3347776840" sldId="267"/>
            <ac:spMk id="2" creationId="{B4019D88-0F33-41E8-B94A-8A6E85D79BAF}"/>
          </ac:spMkLst>
        </pc:spChg>
        <pc:spChg chg="del">
          <ac:chgData name="Hugo Meschini Rocha" userId="49c78ed90a3f55ca" providerId="LiveId" clId="{7DD53F73-9289-4F22-B417-0AD1516FE12A}" dt="2022-03-12T13:17:51.174" v="7122" actId="478"/>
          <ac:spMkLst>
            <pc:docMk/>
            <pc:sldMk cId="3347776840" sldId="267"/>
            <ac:spMk id="3" creationId="{86DEDC0C-4B5B-4A15-B46A-0C3A0C77B948}"/>
          </ac:spMkLst>
        </pc:spChg>
        <pc:spChg chg="add mod">
          <ac:chgData name="Hugo Meschini Rocha" userId="49c78ed90a3f55ca" providerId="LiveId" clId="{7DD53F73-9289-4F22-B417-0AD1516FE12A}" dt="2022-03-12T13:19:21.611" v="7139" actId="14100"/>
          <ac:spMkLst>
            <pc:docMk/>
            <pc:sldMk cId="3347776840" sldId="267"/>
            <ac:spMk id="4" creationId="{9FE34BA8-0504-4073-9D26-EB7B954129CB}"/>
          </ac:spMkLst>
        </pc:spChg>
        <pc:spChg chg="add mod">
          <ac:chgData name="Hugo Meschini Rocha" userId="49c78ed90a3f55ca" providerId="LiveId" clId="{7DD53F73-9289-4F22-B417-0AD1516FE12A}" dt="2022-03-12T13:19:36.182" v="7153" actId="1076"/>
          <ac:spMkLst>
            <pc:docMk/>
            <pc:sldMk cId="3347776840" sldId="267"/>
            <ac:spMk id="5" creationId="{569B648A-CC07-4E4F-909B-B7AEE40B4056}"/>
          </ac:spMkLst>
        </pc:spChg>
        <pc:spChg chg="add mod">
          <ac:chgData name="Hugo Meschini Rocha" userId="49c78ed90a3f55ca" providerId="LiveId" clId="{7DD53F73-9289-4F22-B417-0AD1516FE12A}" dt="2022-03-14T06:12:50.975" v="9666" actId="20577"/>
          <ac:spMkLst>
            <pc:docMk/>
            <pc:sldMk cId="3347776840" sldId="267"/>
            <ac:spMk id="6" creationId="{DBEA310A-31B5-4190-8323-0052584BB379}"/>
          </ac:spMkLst>
        </pc:spChg>
      </pc:sldChg>
      <pc:sldChg chg="addSp delSp modSp new mod">
        <pc:chgData name="Hugo Meschini Rocha" userId="49c78ed90a3f55ca" providerId="LiveId" clId="{7DD53F73-9289-4F22-B417-0AD1516FE12A}" dt="2022-03-12T13:54:27.246" v="9578" actId="20577"/>
        <pc:sldMkLst>
          <pc:docMk/>
          <pc:sldMk cId="1352145518" sldId="268"/>
        </pc:sldMkLst>
        <pc:spChg chg="del">
          <ac:chgData name="Hugo Meschini Rocha" userId="49c78ed90a3f55ca" providerId="LiveId" clId="{7DD53F73-9289-4F22-B417-0AD1516FE12A}" dt="2022-03-12T13:36:37.034" v="8707" actId="478"/>
          <ac:spMkLst>
            <pc:docMk/>
            <pc:sldMk cId="1352145518" sldId="268"/>
            <ac:spMk id="2" creationId="{9406F4BA-D977-4391-8F24-83F09572CD68}"/>
          </ac:spMkLst>
        </pc:spChg>
        <pc:spChg chg="del">
          <ac:chgData name="Hugo Meschini Rocha" userId="49c78ed90a3f55ca" providerId="LiveId" clId="{7DD53F73-9289-4F22-B417-0AD1516FE12A}" dt="2022-03-12T13:36:39.217" v="8708" actId="478"/>
          <ac:spMkLst>
            <pc:docMk/>
            <pc:sldMk cId="1352145518" sldId="268"/>
            <ac:spMk id="3" creationId="{59ACEBFE-79A4-4064-BF31-A3819CC21FD2}"/>
          </ac:spMkLst>
        </pc:spChg>
        <pc:spChg chg="add del mod">
          <ac:chgData name="Hugo Meschini Rocha" userId="49c78ed90a3f55ca" providerId="LiveId" clId="{7DD53F73-9289-4F22-B417-0AD1516FE12A}" dt="2022-03-12T13:37:42.985" v="8767" actId="1076"/>
          <ac:spMkLst>
            <pc:docMk/>
            <pc:sldMk cId="1352145518" sldId="268"/>
            <ac:spMk id="4" creationId="{C102B51B-3E72-4609-9EB4-4F6C8C7FD5AC}"/>
          </ac:spMkLst>
        </pc:spChg>
        <pc:spChg chg="add mod">
          <ac:chgData name="Hugo Meschini Rocha" userId="49c78ed90a3f55ca" providerId="LiveId" clId="{7DD53F73-9289-4F22-B417-0AD1516FE12A}" dt="2022-03-12T13:54:27.246" v="9578" actId="20577"/>
          <ac:spMkLst>
            <pc:docMk/>
            <pc:sldMk cId="1352145518" sldId="268"/>
            <ac:spMk id="5" creationId="{59B7E036-7787-4714-ADA7-E9AF9615AC28}"/>
          </ac:spMkLst>
        </pc:spChg>
        <pc:spChg chg="add del mod">
          <ac:chgData name="Hugo Meschini Rocha" userId="49c78ed90a3f55ca" providerId="LiveId" clId="{7DD53F73-9289-4F22-B417-0AD1516FE12A}" dt="2022-03-12T13:43:27.851" v="8843" actId="14100"/>
          <ac:spMkLst>
            <pc:docMk/>
            <pc:sldMk cId="1352145518" sldId="268"/>
            <ac:spMk id="6" creationId="{F2BD42D5-36BF-4A25-8E92-62EFC822726F}"/>
          </ac:spMkLst>
        </pc:spChg>
        <pc:spChg chg="add del mod">
          <ac:chgData name="Hugo Meschini Rocha" userId="49c78ed90a3f55ca" providerId="LiveId" clId="{7DD53F73-9289-4F22-B417-0AD1516FE12A}" dt="2022-03-12T13:37:59.745" v="8787" actId="478"/>
          <ac:spMkLst>
            <pc:docMk/>
            <pc:sldMk cId="1352145518" sldId="268"/>
            <ac:spMk id="7" creationId="{F8389ECF-AC62-49C6-AE8C-60D15BDE6EFA}"/>
          </ac:spMkLst>
        </pc:spChg>
        <pc:spChg chg="add del mod">
          <ac:chgData name="Hugo Meschini Rocha" userId="49c78ed90a3f55ca" providerId="LiveId" clId="{7DD53F73-9289-4F22-B417-0AD1516FE12A}" dt="2022-03-12T13:38:22.719" v="8801" actId="478"/>
          <ac:spMkLst>
            <pc:docMk/>
            <pc:sldMk cId="1352145518" sldId="268"/>
            <ac:spMk id="8" creationId="{D2E59E7E-520D-4542-B2B7-B94EE97C59A0}"/>
          </ac:spMkLst>
        </pc:spChg>
        <pc:spChg chg="add mod">
          <ac:chgData name="Hugo Meschini Rocha" userId="49c78ed90a3f55ca" providerId="LiveId" clId="{7DD53F73-9289-4F22-B417-0AD1516FE12A}" dt="2022-03-12T13:43:15.830" v="8842" actId="1076"/>
          <ac:spMkLst>
            <pc:docMk/>
            <pc:sldMk cId="1352145518" sldId="268"/>
            <ac:spMk id="11" creationId="{D8F63866-E95D-4987-8B83-0511E55D8320}"/>
          </ac:spMkLst>
        </pc:spChg>
        <pc:picChg chg="add mod modCrop">
          <ac:chgData name="Hugo Meschini Rocha" userId="49c78ed90a3f55ca" providerId="LiveId" clId="{7DD53F73-9289-4F22-B417-0AD1516FE12A}" dt="2022-03-12T13:42:45.387" v="8815" actId="1076"/>
          <ac:picMkLst>
            <pc:docMk/>
            <pc:sldMk cId="1352145518" sldId="268"/>
            <ac:picMk id="10" creationId="{F8F1DFD4-3203-4DDE-ACF7-63A8EF313ABF}"/>
          </ac:picMkLst>
        </pc:picChg>
      </pc:sldChg>
      <pc:sldMasterChg chg="modSp modSldLayout">
        <pc:chgData name="Hugo Meschini Rocha" userId="49c78ed90a3f55ca" providerId="LiveId" clId="{7DD53F73-9289-4F22-B417-0AD1516FE12A}" dt="2022-03-12T10:24:28.101" v="2623" actId="167"/>
        <pc:sldMasterMkLst>
          <pc:docMk/>
          <pc:sldMasterMk cId="1318320114" sldId="2147483648"/>
        </pc:sldMasterMkLst>
        <pc:spChg chg="mod">
          <ac:chgData name="Hugo Meschini Rocha" userId="49c78ed90a3f55ca" providerId="LiveId" clId="{7DD53F73-9289-4F22-B417-0AD1516FE12A}" dt="2022-03-12T09:55:53.519" v="2327" actId="207"/>
          <ac:spMkLst>
            <pc:docMk/>
            <pc:sldMasterMk cId="1318320114" sldId="2147483648"/>
            <ac:spMk id="6" creationId="{A938135F-FAF4-49F2-9A72-829751D2B199}"/>
          </ac:spMkLst>
        </pc:spChg>
        <pc:sldLayoutChg chg="addSp delSp modSp mod">
          <pc:chgData name="Hugo Meschini Rocha" userId="49c78ed90a3f55ca" providerId="LiveId" clId="{7DD53F73-9289-4F22-B417-0AD1516FE12A}" dt="2022-03-05T12:16:18.317" v="84" actId="21"/>
          <pc:sldLayoutMkLst>
            <pc:docMk/>
            <pc:sldMasterMk cId="1318320114" sldId="2147483648"/>
            <pc:sldLayoutMk cId="3903489354" sldId="2147483650"/>
          </pc:sldLayoutMkLst>
          <pc:picChg chg="add del mod ord">
            <ac:chgData name="Hugo Meschini Rocha" userId="49c78ed90a3f55ca" providerId="LiveId" clId="{7DD53F73-9289-4F22-B417-0AD1516FE12A}" dt="2022-03-05T12:16:18.317" v="84" actId="21"/>
            <ac:picMkLst>
              <pc:docMk/>
              <pc:sldMasterMk cId="1318320114" sldId="2147483648"/>
              <pc:sldLayoutMk cId="3903489354" sldId="2147483650"/>
              <ac:picMk id="8" creationId="{D325DA2A-334A-44AF-9E13-012D404295CD}"/>
            </ac:picMkLst>
          </pc:picChg>
        </pc:sldLayoutChg>
        <pc:sldLayoutChg chg="addSp delSp modSp mod">
          <pc:chgData name="Hugo Meschini Rocha" userId="49c78ed90a3f55ca" providerId="LiveId" clId="{7DD53F73-9289-4F22-B417-0AD1516FE12A}" dt="2022-03-12T10:24:28.101" v="2623" actId="167"/>
          <pc:sldLayoutMkLst>
            <pc:docMk/>
            <pc:sldMasterMk cId="1318320114" sldId="2147483648"/>
            <pc:sldLayoutMk cId="1229788900" sldId="2147483651"/>
          </pc:sldLayoutMkLst>
          <pc:spChg chg="mod">
            <ac:chgData name="Hugo Meschini Rocha" userId="49c78ed90a3f55ca" providerId="LiveId" clId="{7DD53F73-9289-4F22-B417-0AD1516FE12A}" dt="2022-03-12T09:56:45.405" v="2332" actId="20577"/>
            <ac:spMkLst>
              <pc:docMk/>
              <pc:sldMasterMk cId="1318320114" sldId="2147483648"/>
              <pc:sldLayoutMk cId="1229788900" sldId="2147483651"/>
              <ac:spMk id="6" creationId="{8757DF5B-4A33-4946-8C74-A3F37871E182}"/>
            </ac:spMkLst>
          </pc:spChg>
          <pc:spChg chg="add del">
            <ac:chgData name="Hugo Meschini Rocha" userId="49c78ed90a3f55ca" providerId="LiveId" clId="{7DD53F73-9289-4F22-B417-0AD1516FE12A}" dt="2022-03-12T10:20:30.041" v="2612" actId="478"/>
            <ac:spMkLst>
              <pc:docMk/>
              <pc:sldMasterMk cId="1318320114" sldId="2147483648"/>
              <pc:sldLayoutMk cId="1229788900" sldId="2147483651"/>
              <ac:spMk id="7" creationId="{416CF6BC-156A-4F84-A6BA-89A50868C47A}"/>
            </ac:spMkLst>
          </pc:spChg>
          <pc:picChg chg="add mod ord">
            <ac:chgData name="Hugo Meschini Rocha" userId="49c78ed90a3f55ca" providerId="LiveId" clId="{7DD53F73-9289-4F22-B417-0AD1516FE12A}" dt="2022-03-12T10:24:28.101" v="2623" actId="167"/>
            <ac:picMkLst>
              <pc:docMk/>
              <pc:sldMasterMk cId="1318320114" sldId="2147483648"/>
              <pc:sldLayoutMk cId="1229788900" sldId="2147483651"/>
              <ac:picMk id="9" creationId="{FACE35D5-5A07-4100-851B-4B851D621212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A9E8D-05DD-471E-AD7A-D79FAEBF6098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C926B-3084-452D-BA95-B5AF6DEF77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78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C926B-3084-452D-BA95-B5AF6DEF778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86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C926B-3084-452D-BA95-B5AF6DEF778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3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C926B-3084-452D-BA95-B5AF6DEF778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8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C926B-3084-452D-BA95-B5AF6DEF778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32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40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79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485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2700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532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1244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561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590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59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02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8167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17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88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80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36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56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A64D-9B06-477D-98EB-0CC1EC1322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9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78F5F00-7856-4FEE-9E55-0EB6A93B46D9}" type="datetimeFigureOut">
              <a:rPr lang="pt-BR" smtClean="0"/>
              <a:t>17/06/2022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2DFA64D-9B06-477D-98EB-0CC1EC132247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12FE86-A857-4E22-99BD-505588F92808}"/>
              </a:ext>
            </a:extLst>
          </p:cNvPr>
          <p:cNvSpPr/>
          <p:nvPr userDrawn="1"/>
        </p:nvSpPr>
        <p:spPr>
          <a:xfrm>
            <a:off x="0" y="0"/>
            <a:ext cx="12188825" cy="684953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233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3D stairs design">
            <a:extLst>
              <a:ext uri="{FF2B5EF4-FFF2-40B4-BE49-F238E27FC236}">
                <a16:creationId xmlns:a16="http://schemas.microsoft.com/office/drawing/2014/main" id="{1883D24E-7579-40F5-AEB6-314CE05FE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5" b="79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74C6D-B12B-451D-8398-2BD0C2625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/>
              <a:t>Predicción</a:t>
            </a:r>
            <a:r>
              <a:rPr lang="en-US" b="1" dirty="0"/>
              <a:t> de </a:t>
            </a:r>
            <a:r>
              <a:rPr lang="en-US" b="1" dirty="0" err="1"/>
              <a:t>ventas</a:t>
            </a:r>
            <a:r>
              <a:rPr lang="en-US" b="1" dirty="0"/>
              <a:t> de </a:t>
            </a:r>
            <a:r>
              <a:rPr lang="en-US" b="1" dirty="0" err="1"/>
              <a:t>productos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1DE23-6B50-42DC-9E3C-6B41F9DB4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solidFill>
                  <a:schemeClr val="tx1"/>
                </a:solidFill>
              </a:rPr>
              <a:t>Modelos de </a:t>
            </a:r>
            <a:r>
              <a:rPr lang="en-US" sz="1800" i="1">
                <a:solidFill>
                  <a:schemeClr val="tx1"/>
                </a:solidFill>
              </a:rPr>
              <a:t>Machine Learning </a:t>
            </a:r>
            <a:r>
              <a:rPr lang="en-US" sz="1800">
                <a:solidFill>
                  <a:schemeClr val="tx1"/>
                </a:solidFill>
              </a:rPr>
              <a:t>para predicción de “Ventas” de diferentes productos</a:t>
            </a:r>
          </a:p>
          <a:p>
            <a:pPr>
              <a:lnSpc>
                <a:spcPct val="9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30" name="Group 21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23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4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25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3ABFDC-B7A1-44D0-96E9-C153423E06DB}"/>
              </a:ext>
            </a:extLst>
          </p:cNvPr>
          <p:cNvSpPr txBox="1"/>
          <p:nvPr/>
        </p:nvSpPr>
        <p:spPr>
          <a:xfrm>
            <a:off x="9311688" y="6247722"/>
            <a:ext cx="2879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t-BR" sz="1600" b="1" dirty="0">
                <a:solidFill>
                  <a:schemeClr val="bg1"/>
                </a:solidFill>
              </a:rPr>
              <a:t>Hugo Meschini Rocha</a:t>
            </a:r>
          </a:p>
        </p:txBody>
      </p:sp>
    </p:spTree>
    <p:extLst>
      <p:ext uri="{BB962C8B-B14F-4D97-AF65-F5344CB8AC3E}">
        <p14:creationId xmlns:p14="http://schemas.microsoft.com/office/powerpoint/2010/main" val="135026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9B648A-CC07-4E4F-909B-B7AEE40B4056}"/>
              </a:ext>
            </a:extLst>
          </p:cNvPr>
          <p:cNvSpPr txBox="1">
            <a:spLocks/>
          </p:cNvSpPr>
          <p:nvPr/>
        </p:nvSpPr>
        <p:spPr>
          <a:xfrm>
            <a:off x="1131289" y="1213975"/>
            <a:ext cx="4858963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A310A-31B5-4190-8323-0052584BB379}"/>
              </a:ext>
            </a:extLst>
          </p:cNvPr>
          <p:cNvSpPr txBox="1"/>
          <p:nvPr/>
        </p:nvSpPr>
        <p:spPr>
          <a:xfrm>
            <a:off x="1238023" y="2054004"/>
            <a:ext cx="9688123" cy="332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Hemos podido identificar cuales son las categorías y subcategorías que más se venden y cuando se venden (noviembre y diciembre, o segundo semestre del año)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partir de esta información la Compañía puede pensar en su estrategia, por ejemplo, marketing para incrementar la ventas de otras categorías, o incrementar ventas en períodos que se nota las ventas muy bajas, o excluir determinados productos del catálogo, etc.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600" dirty="0"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600" dirty="0">
              <a:latin typeface="+mj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77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question mark on a hardwood floor against a wall">
            <a:extLst>
              <a:ext uri="{FF2B5EF4-FFF2-40B4-BE49-F238E27FC236}">
                <a16:creationId xmlns:a16="http://schemas.microsoft.com/office/drawing/2014/main" id="{2DA7E90E-C05A-47C9-8F4E-A467431B0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65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B7E036-7787-4714-ADA7-E9AF9615AC28}"/>
              </a:ext>
            </a:extLst>
          </p:cNvPr>
          <p:cNvSpPr txBox="1">
            <a:spLocks/>
          </p:cNvSpPr>
          <p:nvPr/>
        </p:nvSpPr>
        <p:spPr>
          <a:xfrm>
            <a:off x="7853419" y="1903027"/>
            <a:ext cx="3912483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s-ES" sz="3200" b="1" dirty="0">
                <a:solidFill>
                  <a:schemeClr val="bg2"/>
                </a:solidFill>
                <a:cs typeface="Arial" panose="020B0604020202020204" pitchFamily="34" charset="0"/>
              </a:rPr>
              <a:t>¡Muchas gracias!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BD42D5-36BF-4A25-8E92-62EFC822726F}"/>
              </a:ext>
            </a:extLst>
          </p:cNvPr>
          <p:cNvSpPr txBox="1">
            <a:spLocks/>
          </p:cNvSpPr>
          <p:nvPr/>
        </p:nvSpPr>
        <p:spPr>
          <a:xfrm>
            <a:off x="8002707" y="2477486"/>
            <a:ext cx="3912483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pt-BR" sz="3200" b="1" dirty="0">
                <a:solidFill>
                  <a:schemeClr val="bg2"/>
                </a:solidFill>
                <a:cs typeface="Arial" panose="020B0604020202020204" pitchFamily="34" charset="0"/>
              </a:rPr>
              <a:t>Muito obrigado!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F63866-E95D-4987-8B83-0511E55D8320}"/>
              </a:ext>
            </a:extLst>
          </p:cNvPr>
          <p:cNvSpPr txBox="1">
            <a:spLocks/>
          </p:cNvSpPr>
          <p:nvPr/>
        </p:nvSpPr>
        <p:spPr>
          <a:xfrm>
            <a:off x="8279517" y="4013635"/>
            <a:ext cx="3912483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pt-BR" sz="2000" b="1" dirty="0">
                <a:cs typeface="Arial" panose="020B0604020202020204" pitchFamily="34" charset="0"/>
              </a:rPr>
              <a:t>Hugo Meschini Rocha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5A96F-79D1-4D94-97CA-2D13B4811142}"/>
              </a:ext>
            </a:extLst>
          </p:cNvPr>
          <p:cNvSpPr/>
          <p:nvPr/>
        </p:nvSpPr>
        <p:spPr>
          <a:xfrm rot="629196">
            <a:off x="2379146" y="1215546"/>
            <a:ext cx="1542536" cy="101703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135214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fferent blue shopping bags with one yellow bag in middle">
            <a:extLst>
              <a:ext uri="{FF2B5EF4-FFF2-40B4-BE49-F238E27FC236}">
                <a16:creationId xmlns:a16="http://schemas.microsoft.com/office/drawing/2014/main" id="{96188808-CEDB-45C3-82D3-13B5A91AE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2"/>
          <a:stretch/>
        </p:blipFill>
        <p:spPr>
          <a:xfrm>
            <a:off x="3734" y="0"/>
            <a:ext cx="12188266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9D3B66-A4B5-4129-9FD0-2B528BBEFD75}"/>
              </a:ext>
            </a:extLst>
          </p:cNvPr>
          <p:cNvSpPr txBox="1">
            <a:spLocks/>
          </p:cNvSpPr>
          <p:nvPr/>
        </p:nvSpPr>
        <p:spPr>
          <a:xfrm>
            <a:off x="387484" y="1417924"/>
            <a:ext cx="497731" cy="489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4"/>
              </a:buClr>
              <a:buSzPct val="100000"/>
              <a:buFont typeface="Arial" panose="020B0604020202020204" pitchFamily="34" charset="0"/>
              <a:buNone/>
            </a:pPr>
            <a:r>
              <a:rPr lang="es-ES" sz="2400" b="1" dirty="0"/>
              <a:t>03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8E69DB9-7BA9-418A-8B78-6ABEEA988C95}"/>
              </a:ext>
            </a:extLst>
          </p:cNvPr>
          <p:cNvSpPr txBox="1">
            <a:spLocks/>
          </p:cNvSpPr>
          <p:nvPr/>
        </p:nvSpPr>
        <p:spPr>
          <a:xfrm>
            <a:off x="387483" y="2062907"/>
            <a:ext cx="497731" cy="489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4"/>
              </a:buClr>
              <a:buSzPct val="100000"/>
              <a:buFont typeface="Arial" panose="020B0604020202020204" pitchFamily="34" charset="0"/>
              <a:buNone/>
            </a:pPr>
            <a:r>
              <a:rPr lang="es-ES" sz="2400" b="1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170CEE-1EFF-4A0E-9AA6-5EA998D5B77F}"/>
              </a:ext>
            </a:extLst>
          </p:cNvPr>
          <p:cNvSpPr txBox="1">
            <a:spLocks/>
          </p:cNvSpPr>
          <p:nvPr/>
        </p:nvSpPr>
        <p:spPr>
          <a:xfrm>
            <a:off x="387483" y="2707890"/>
            <a:ext cx="497731" cy="489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4"/>
              </a:buClr>
              <a:buSzPct val="100000"/>
              <a:buFont typeface="Arial" panose="020B0604020202020204" pitchFamily="34" charset="0"/>
              <a:buNone/>
            </a:pPr>
            <a:r>
              <a:rPr lang="es-ES" sz="2400" b="1"/>
              <a:t>05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C5ACB51-A50F-4ACE-A47C-64F2E1B462F7}"/>
              </a:ext>
            </a:extLst>
          </p:cNvPr>
          <p:cNvSpPr txBox="1">
            <a:spLocks/>
          </p:cNvSpPr>
          <p:nvPr/>
        </p:nvSpPr>
        <p:spPr>
          <a:xfrm>
            <a:off x="387484" y="3352873"/>
            <a:ext cx="497731" cy="489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4"/>
              </a:buClr>
              <a:buSzPct val="100000"/>
              <a:buFont typeface="Arial" panose="020B0604020202020204" pitchFamily="34" charset="0"/>
              <a:buNone/>
            </a:pPr>
            <a:r>
              <a:rPr lang="es-ES" sz="2400" b="1"/>
              <a:t>06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39CB10-3B4C-466C-8C45-B75C5A970F55}"/>
              </a:ext>
            </a:extLst>
          </p:cNvPr>
          <p:cNvSpPr txBox="1">
            <a:spLocks/>
          </p:cNvSpPr>
          <p:nvPr/>
        </p:nvSpPr>
        <p:spPr>
          <a:xfrm>
            <a:off x="299935" y="443292"/>
            <a:ext cx="8192312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09F1A0-285D-453A-A38A-4DBD617A211A}"/>
              </a:ext>
            </a:extLst>
          </p:cNvPr>
          <p:cNvSpPr txBox="1"/>
          <p:nvPr/>
        </p:nvSpPr>
        <p:spPr>
          <a:xfrm>
            <a:off x="963038" y="1462648"/>
            <a:ext cx="1760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Introducción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40AEB0-BBAB-4A1C-BCEC-A482E70A6B97}"/>
              </a:ext>
            </a:extLst>
          </p:cNvPr>
          <p:cNvSpPr txBox="1"/>
          <p:nvPr/>
        </p:nvSpPr>
        <p:spPr>
          <a:xfrm>
            <a:off x="963036" y="2107631"/>
            <a:ext cx="317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i="1" dirty="0" err="1"/>
              <a:t>Dataset</a:t>
            </a:r>
            <a:endParaRPr lang="es-ES" sz="2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35312-9E50-4917-B289-6E69F6F1E2F5}"/>
              </a:ext>
            </a:extLst>
          </p:cNvPr>
          <p:cNvSpPr txBox="1"/>
          <p:nvPr/>
        </p:nvSpPr>
        <p:spPr>
          <a:xfrm>
            <a:off x="963036" y="2752614"/>
            <a:ext cx="2834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Categorías x </a:t>
            </a:r>
            <a:r>
              <a:rPr lang="es-ES" sz="2000" i="1" dirty="0"/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C188C7-52D3-4986-94A6-E84A000A66E1}"/>
              </a:ext>
            </a:extLst>
          </p:cNvPr>
          <p:cNvSpPr txBox="1"/>
          <p:nvPr/>
        </p:nvSpPr>
        <p:spPr>
          <a:xfrm>
            <a:off x="963036" y="3397597"/>
            <a:ext cx="352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Subcategorías x </a:t>
            </a:r>
            <a:r>
              <a:rPr lang="es-ES" sz="2000" i="1" dirty="0"/>
              <a:t>Sales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F946194-BFF4-4C34-986A-9AE585332BAD}"/>
              </a:ext>
            </a:extLst>
          </p:cNvPr>
          <p:cNvSpPr txBox="1">
            <a:spLocks/>
          </p:cNvSpPr>
          <p:nvPr/>
        </p:nvSpPr>
        <p:spPr>
          <a:xfrm>
            <a:off x="387484" y="3997856"/>
            <a:ext cx="497731" cy="489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4"/>
              </a:buClr>
              <a:buSzPct val="100000"/>
              <a:buFont typeface="Arial" panose="020B0604020202020204" pitchFamily="34" charset="0"/>
              <a:buNone/>
            </a:pPr>
            <a:r>
              <a:rPr lang="es-ES" sz="2400" b="1"/>
              <a:t>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57C565-C9F2-4C2F-B1D6-04FBE68A7AF2}"/>
              </a:ext>
            </a:extLst>
          </p:cNvPr>
          <p:cNvSpPr txBox="1"/>
          <p:nvPr/>
        </p:nvSpPr>
        <p:spPr>
          <a:xfrm>
            <a:off x="963036" y="4042580"/>
            <a:ext cx="352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Meses x </a:t>
            </a:r>
            <a:r>
              <a:rPr lang="es-ES" sz="2000" i="1" dirty="0"/>
              <a:t>Sales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14D85EB-C651-4800-B440-5430D243EEF2}"/>
              </a:ext>
            </a:extLst>
          </p:cNvPr>
          <p:cNvSpPr txBox="1">
            <a:spLocks/>
          </p:cNvSpPr>
          <p:nvPr/>
        </p:nvSpPr>
        <p:spPr>
          <a:xfrm>
            <a:off x="387484" y="4642839"/>
            <a:ext cx="497731" cy="489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4"/>
              </a:buClr>
              <a:buSzPct val="100000"/>
              <a:buFont typeface="Arial" panose="020B0604020202020204" pitchFamily="34" charset="0"/>
              <a:buNone/>
            </a:pPr>
            <a:r>
              <a:rPr lang="es-ES" sz="2400" b="1"/>
              <a:t>08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7FDB0-5C09-4A04-8A14-3F3D5E955B3E}"/>
              </a:ext>
            </a:extLst>
          </p:cNvPr>
          <p:cNvSpPr txBox="1"/>
          <p:nvPr/>
        </p:nvSpPr>
        <p:spPr>
          <a:xfrm>
            <a:off x="963036" y="4687563"/>
            <a:ext cx="410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Modelos de </a:t>
            </a:r>
            <a:r>
              <a:rPr lang="es-ES" sz="2000" i="1" dirty="0"/>
              <a:t>Machine </a:t>
            </a:r>
            <a:r>
              <a:rPr lang="es-ES" sz="2000" i="1" dirty="0" err="1"/>
              <a:t>Learning</a:t>
            </a:r>
            <a:endParaRPr lang="es-ES" sz="2000" i="1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FD64F9C-6473-47E9-B452-3C9035F991FB}"/>
              </a:ext>
            </a:extLst>
          </p:cNvPr>
          <p:cNvSpPr txBox="1">
            <a:spLocks/>
          </p:cNvSpPr>
          <p:nvPr/>
        </p:nvSpPr>
        <p:spPr>
          <a:xfrm>
            <a:off x="387484" y="5287822"/>
            <a:ext cx="497731" cy="489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4"/>
              </a:buClr>
              <a:buSzPct val="100000"/>
              <a:buFont typeface="Arial" panose="020B0604020202020204" pitchFamily="34" charset="0"/>
              <a:buNone/>
            </a:pPr>
            <a:r>
              <a:rPr lang="es-ES" sz="2400" b="1"/>
              <a:t>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8DC10-CE3A-4911-8919-D97F8F48F163}"/>
              </a:ext>
            </a:extLst>
          </p:cNvPr>
          <p:cNvSpPr txBox="1"/>
          <p:nvPr/>
        </p:nvSpPr>
        <p:spPr>
          <a:xfrm>
            <a:off x="963036" y="5332546"/>
            <a:ext cx="352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508610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6E1D02-7AF3-4416-B2BF-370F64DB8D53}"/>
              </a:ext>
            </a:extLst>
          </p:cNvPr>
          <p:cNvSpPr txBox="1">
            <a:spLocks/>
          </p:cNvSpPr>
          <p:nvPr/>
        </p:nvSpPr>
        <p:spPr>
          <a:xfrm>
            <a:off x="752832" y="528467"/>
            <a:ext cx="6161149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Introducción</a:t>
            </a:r>
            <a:endParaRPr lang="es-ES" b="1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76A9D-FB67-4A32-B614-6F2F217B026A}"/>
              </a:ext>
            </a:extLst>
          </p:cNvPr>
          <p:cNvSpPr txBox="1"/>
          <p:nvPr/>
        </p:nvSpPr>
        <p:spPr>
          <a:xfrm>
            <a:off x="662637" y="1550151"/>
            <a:ext cx="54333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+mj-lt"/>
              </a:rPr>
              <a:t>Se trata de un análisis exploratorio de datos  y un entrenamiento de diferentes modelos de </a:t>
            </a:r>
            <a:r>
              <a:rPr lang="es-ES" sz="1600" i="1" dirty="0">
                <a:latin typeface="+mj-lt"/>
              </a:rPr>
              <a:t>Machine </a:t>
            </a:r>
            <a:r>
              <a:rPr lang="es-ES" sz="1600" i="1" dirty="0" err="1">
                <a:latin typeface="+mj-lt"/>
              </a:rPr>
              <a:t>Learning</a:t>
            </a:r>
            <a:r>
              <a:rPr lang="es-ES" sz="1600" dirty="0">
                <a:latin typeface="+mj-lt"/>
              </a:rPr>
              <a:t> de cara a predecir las ventas futuras de una tienda qué trabaja con hasta 3 categorías de productos (y diversas subcategorías).</a:t>
            </a:r>
          </a:p>
          <a:p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La predicción de ventas puede ser utilizada en diferentes situaciones, sea en un posible plan de marketing, por necesidad de venta del </a:t>
            </a:r>
            <a:r>
              <a:rPr lang="es-ES" sz="1600" i="1" dirty="0">
                <a:latin typeface="+mj-lt"/>
              </a:rPr>
              <a:t>stock </a:t>
            </a:r>
            <a:r>
              <a:rPr lang="es-ES" sz="1600" dirty="0">
                <a:latin typeface="+mj-lt"/>
              </a:rPr>
              <a:t>o productos específicos, etc.</a:t>
            </a:r>
          </a:p>
          <a:p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En las siguientes diapositivas se presentará una visión general del negocio (EDA) y también la definición del mejor modelo de </a:t>
            </a:r>
            <a:r>
              <a:rPr lang="es-ES" sz="1600" i="1" dirty="0">
                <a:latin typeface="+mj-lt"/>
              </a:rPr>
              <a:t>Machine </a:t>
            </a:r>
            <a:r>
              <a:rPr lang="es-ES" sz="1600" i="1" dirty="0" err="1">
                <a:latin typeface="+mj-lt"/>
              </a:rPr>
              <a:t>Learning</a:t>
            </a:r>
            <a:r>
              <a:rPr lang="es-ES" sz="1600" dirty="0">
                <a:latin typeface="+mj-lt"/>
              </a:rPr>
              <a:t> (probado sobre los datos de ventas actuales) de cara a predecir ventas futuras.</a:t>
            </a:r>
          </a:p>
        </p:txBody>
      </p:sp>
      <p:pic>
        <p:nvPicPr>
          <p:cNvPr id="5" name="Picture 4" descr="Book open on a deck with a blackboard in the background">
            <a:extLst>
              <a:ext uri="{FF2B5EF4-FFF2-40B4-BE49-F238E27FC236}">
                <a16:creationId xmlns:a16="http://schemas.microsoft.com/office/drawing/2014/main" id="{D03987B7-A571-48C5-B2C4-D2B62C68D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r="13751"/>
          <a:stretch/>
        </p:blipFill>
        <p:spPr>
          <a:xfrm>
            <a:off x="6705278" y="1680780"/>
            <a:ext cx="4351282" cy="3935739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1661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F1BFF0-8CD7-48AA-A089-CA68DDF67721}"/>
              </a:ext>
            </a:extLst>
          </p:cNvPr>
          <p:cNvSpPr txBox="1">
            <a:spLocks/>
          </p:cNvSpPr>
          <p:nvPr/>
        </p:nvSpPr>
        <p:spPr>
          <a:xfrm>
            <a:off x="389070" y="383550"/>
            <a:ext cx="7354755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i="1" dirty="0" err="1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Dataset</a:t>
            </a:r>
            <a:endParaRPr lang="es-ES" sz="4000" b="1" i="1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BD91CEDE-939B-4839-B3AD-BC3BF4A770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8" y="1194320"/>
            <a:ext cx="10630383" cy="487700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CB2BFD9-341B-49E9-B6DB-7782443E723F}"/>
              </a:ext>
            </a:extLst>
          </p:cNvPr>
          <p:cNvSpPr txBox="1">
            <a:spLocks/>
          </p:cNvSpPr>
          <p:nvPr/>
        </p:nvSpPr>
        <p:spPr>
          <a:xfrm>
            <a:off x="930170" y="1194320"/>
            <a:ext cx="10331661" cy="9610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1300" b="1" dirty="0"/>
          </a:p>
          <a:p>
            <a:endParaRPr lang="es-ES" sz="1300" b="1" dirty="0"/>
          </a:p>
          <a:p>
            <a:r>
              <a:rPr lang="es-ES" sz="1300" b="1" dirty="0"/>
              <a:t>Nuestro equipo ha trabajado con un </a:t>
            </a:r>
            <a:r>
              <a:rPr lang="es-ES" sz="1300" b="1" i="1" dirty="0" err="1"/>
              <a:t>dataset</a:t>
            </a:r>
            <a:r>
              <a:rPr lang="es-ES" sz="1300" b="1" i="1" dirty="0"/>
              <a:t> </a:t>
            </a:r>
            <a:r>
              <a:rPr lang="es-ES" sz="1300" b="1" dirty="0"/>
              <a:t>que llevaba informaciones generales de las ventas hechas al año, con detalles cómo: </a:t>
            </a:r>
          </a:p>
          <a:p>
            <a:endParaRPr lang="es-ES" sz="1300" b="1" dirty="0"/>
          </a:p>
          <a:p>
            <a:endParaRPr lang="es-ES" sz="13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5C6EA-C5C4-43F1-9620-A9256CCF5AEB}"/>
              </a:ext>
            </a:extLst>
          </p:cNvPr>
          <p:cNvSpPr txBox="1"/>
          <p:nvPr/>
        </p:nvSpPr>
        <p:spPr>
          <a:xfrm>
            <a:off x="930170" y="3429000"/>
            <a:ext cx="965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Dicho </a:t>
            </a:r>
            <a:r>
              <a:rPr lang="es-ES" sz="1200" b="1" i="1" dirty="0" err="1"/>
              <a:t>dataset</a:t>
            </a:r>
            <a:r>
              <a:rPr lang="es-ES" sz="1200" b="1" i="1" dirty="0"/>
              <a:t> </a:t>
            </a:r>
            <a:r>
              <a:rPr lang="es-ES" sz="1200" b="1" dirty="0"/>
              <a:t> ha sufrido un proceso de limpieza por el equipo de Data </a:t>
            </a:r>
            <a:r>
              <a:rPr lang="es-ES" sz="1200" b="1" dirty="0" err="1"/>
              <a:t>Science</a:t>
            </a:r>
            <a:r>
              <a:rPr lang="es-ES" sz="1200" b="1" dirty="0"/>
              <a:t> donde se ha identificado las variables que mejor se correlacionan con nuestra variable target.</a:t>
            </a:r>
          </a:p>
          <a:p>
            <a:endParaRPr lang="es-ES" sz="1200" b="1" dirty="0"/>
          </a:p>
          <a:p>
            <a:endParaRPr lang="es-ES" sz="1200" b="1" dirty="0">
              <a:latin typeface="+mj-lt"/>
            </a:endParaRPr>
          </a:p>
          <a:p>
            <a:r>
              <a:rPr lang="es-ES" sz="1200" b="1" dirty="0">
                <a:latin typeface="+mj-lt"/>
              </a:rPr>
              <a:t>A través del análisis de correlación podemos identificar las variables que nos ayudan a predecir los valores de ventas.</a:t>
            </a:r>
          </a:p>
          <a:p>
            <a:endParaRPr lang="es-ES" sz="1200" b="1" dirty="0">
              <a:latin typeface="+mj-lt"/>
            </a:endParaRPr>
          </a:p>
          <a:p>
            <a:r>
              <a:rPr lang="es-ES" sz="1200" b="1" dirty="0">
                <a:latin typeface="+mj-lt"/>
              </a:rPr>
              <a:t>Así que antes de proceder con la evaluación de los modelos de </a:t>
            </a:r>
            <a:r>
              <a:rPr lang="es-ES" sz="1200" b="1" i="1" dirty="0">
                <a:latin typeface="+mj-lt"/>
              </a:rPr>
              <a:t>Machine </a:t>
            </a:r>
            <a:r>
              <a:rPr lang="es-ES" sz="1200" b="1" i="1" dirty="0" err="1">
                <a:latin typeface="+mj-lt"/>
              </a:rPr>
              <a:t>Learning</a:t>
            </a:r>
            <a:r>
              <a:rPr lang="es-ES" sz="1200" b="1" dirty="0">
                <a:latin typeface="+mj-lt"/>
              </a:rPr>
              <a:t>, vamos a comentar los datos generales y las conclusiones que hemos identificado tras hacer el análisis exploratorio de datos. Luego, avanzamos con los modelos probados y comentamos sobre cual sería lo mejor.</a:t>
            </a:r>
          </a:p>
          <a:p>
            <a:endParaRPr lang="es-ES" sz="1200" b="1" dirty="0"/>
          </a:p>
          <a:p>
            <a:endParaRPr lang="es-ES" sz="1200" b="1" i="1" dirty="0"/>
          </a:p>
          <a:p>
            <a:endParaRPr lang="pt-B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39A6F-FD7E-4FC8-8283-E589D0EDA48B}"/>
              </a:ext>
            </a:extLst>
          </p:cNvPr>
          <p:cNvSpPr txBox="1"/>
          <p:nvPr/>
        </p:nvSpPr>
        <p:spPr>
          <a:xfrm>
            <a:off x="2643674" y="2049024"/>
            <a:ext cx="6904653" cy="224676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fechas del pedido</a:t>
            </a:r>
          </a:p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fechas del reparto</a:t>
            </a:r>
          </a:p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ciudades y estados del destino </a:t>
            </a:r>
          </a:p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productos</a:t>
            </a:r>
          </a:p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categorías </a:t>
            </a:r>
          </a:p>
          <a:p>
            <a:pPr marL="447675" indent="-285750">
              <a:buFont typeface="Wingdings" panose="05000000000000000000" pitchFamily="2" charset="2"/>
              <a:buChar char="§"/>
            </a:pPr>
            <a:endParaRPr lang="es-ES" sz="1400" b="1" dirty="0"/>
          </a:p>
          <a:p>
            <a:pPr marL="447675" indent="-285750">
              <a:buFont typeface="Wingdings" panose="05000000000000000000" pitchFamily="2" charset="2"/>
              <a:buChar char="§"/>
            </a:pPr>
            <a:endParaRPr lang="es-ES" sz="1400" b="1" dirty="0"/>
          </a:p>
          <a:p>
            <a:pPr marL="447675" indent="-285750">
              <a:buFont typeface="Wingdings" panose="05000000000000000000" pitchFamily="2" charset="2"/>
              <a:buChar char="§"/>
            </a:pPr>
            <a:endParaRPr lang="es-ES" sz="1400" b="1" dirty="0"/>
          </a:p>
          <a:p>
            <a:pPr marL="447675" indent="-285750">
              <a:buFont typeface="Wingdings" panose="05000000000000000000" pitchFamily="2" charset="2"/>
              <a:buChar char="§"/>
            </a:pPr>
            <a:endParaRPr lang="es-ES" sz="1400" b="1" dirty="0"/>
          </a:p>
          <a:p>
            <a:pPr marL="447675" indent="-285750">
              <a:buFont typeface="Wingdings" panose="05000000000000000000" pitchFamily="2" charset="2"/>
              <a:buChar char="§"/>
            </a:pPr>
            <a:endParaRPr lang="es-ES" sz="1400" b="1" dirty="0"/>
          </a:p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subcategorías</a:t>
            </a:r>
          </a:p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precios</a:t>
            </a:r>
          </a:p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cantidades</a:t>
            </a:r>
          </a:p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lucro</a:t>
            </a:r>
          </a:p>
          <a:p>
            <a:pPr marL="447675" indent="-285750">
              <a:buFont typeface="Wingdings" panose="05000000000000000000" pitchFamily="2" charset="2"/>
              <a:buChar char="§"/>
            </a:pPr>
            <a:r>
              <a:rPr lang="es-ES" sz="1400" b="1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9319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28D685-AF50-4391-9B14-A58BD4F9498B}"/>
              </a:ext>
            </a:extLst>
          </p:cNvPr>
          <p:cNvSpPr txBox="1"/>
          <p:nvPr/>
        </p:nvSpPr>
        <p:spPr>
          <a:xfrm>
            <a:off x="8308655" y="1189803"/>
            <a:ext cx="35992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+mj-lt"/>
              </a:rPr>
              <a:t>Se nota muy claro que Tecnología es la categoría de productos que más se vende en el año, seguida por Muebles y Suministros de Oficina.</a:t>
            </a:r>
          </a:p>
          <a:p>
            <a:endParaRPr lang="es-ES" sz="1600" b="1" dirty="0">
              <a:latin typeface="+mj-lt"/>
            </a:endParaRPr>
          </a:p>
          <a:p>
            <a:r>
              <a:rPr lang="es-ES" sz="1600" b="1" dirty="0">
                <a:latin typeface="+mj-lt"/>
              </a:rPr>
              <a:t>Además, se destaca que las ventas de Suministros de Oficina no llegan ni en la mitad de ventas de los productos de tecnología.</a:t>
            </a:r>
          </a:p>
          <a:p>
            <a:endParaRPr lang="es-ES" sz="1600" b="1" dirty="0">
              <a:latin typeface="+mj-lt"/>
            </a:endParaRPr>
          </a:p>
          <a:p>
            <a:endParaRPr lang="es-ES" sz="1600" b="1" dirty="0"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0BBB04-A09B-456A-BD22-AE806F812ED3}"/>
              </a:ext>
            </a:extLst>
          </p:cNvPr>
          <p:cNvSpPr txBox="1">
            <a:spLocks/>
          </p:cNvSpPr>
          <p:nvPr/>
        </p:nvSpPr>
        <p:spPr>
          <a:xfrm>
            <a:off x="836606" y="441517"/>
            <a:ext cx="5097461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s-ES" sz="4000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Categorías x </a:t>
            </a:r>
            <a:r>
              <a:rPr lang="es-ES" sz="4000" b="1" i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Sales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E0DAF6E-EFA8-4016-9A34-1DFC233C0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t="10285" r="9250" b="6799"/>
          <a:stretch/>
        </p:blipFill>
        <p:spPr>
          <a:xfrm>
            <a:off x="405361" y="1260104"/>
            <a:ext cx="7668042" cy="4528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DE318-73BE-4A6E-B7D5-E8A57EE90D59}"/>
              </a:ext>
            </a:extLst>
          </p:cNvPr>
          <p:cNvSpPr txBox="1"/>
          <p:nvPr/>
        </p:nvSpPr>
        <p:spPr>
          <a:xfrm>
            <a:off x="6784835" y="2343966"/>
            <a:ext cx="925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BC32C-9F2C-49BA-8340-998791D5CCED}"/>
              </a:ext>
            </a:extLst>
          </p:cNvPr>
          <p:cNvSpPr txBox="1"/>
          <p:nvPr/>
        </p:nvSpPr>
        <p:spPr>
          <a:xfrm>
            <a:off x="5285278" y="3743739"/>
            <a:ext cx="810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Furniture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47EF3-5A01-4DB3-9840-087D44961CA9}"/>
              </a:ext>
            </a:extLst>
          </p:cNvPr>
          <p:cNvSpPr txBox="1"/>
          <p:nvPr/>
        </p:nvSpPr>
        <p:spPr>
          <a:xfrm>
            <a:off x="2027977" y="5003588"/>
            <a:ext cx="81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Office Supplies</a:t>
            </a:r>
          </a:p>
        </p:txBody>
      </p:sp>
    </p:spTree>
    <p:extLst>
      <p:ext uri="{BB962C8B-B14F-4D97-AF65-F5344CB8AC3E}">
        <p14:creationId xmlns:p14="http://schemas.microsoft.com/office/powerpoint/2010/main" val="424527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EED01A-89E3-4AA2-A6D6-E5946903B2CF}"/>
              </a:ext>
            </a:extLst>
          </p:cNvPr>
          <p:cNvSpPr txBox="1">
            <a:spLocks/>
          </p:cNvSpPr>
          <p:nvPr/>
        </p:nvSpPr>
        <p:spPr>
          <a:xfrm>
            <a:off x="389069" y="383550"/>
            <a:ext cx="4858963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Subcategorías x </a:t>
            </a:r>
            <a:r>
              <a:rPr lang="es-ES" sz="4000" b="1" i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Sales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ECBB6-EEAD-4D02-9537-D4858F565F95}"/>
              </a:ext>
            </a:extLst>
          </p:cNvPr>
          <p:cNvSpPr txBox="1"/>
          <p:nvPr/>
        </p:nvSpPr>
        <p:spPr>
          <a:xfrm>
            <a:off x="8850248" y="1219477"/>
            <a:ext cx="3033841" cy="178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3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 este gráfico que se indican las ventas por cada subcategoría, hemos podido confirmar la información del cuadro anterior,  que destaca las ventas de productos tecnológicos y la diferencia con productos relativos a Suministros. </a:t>
            </a:r>
            <a:endParaRPr lang="es-ES" sz="1300" b="1" dirty="0">
              <a:latin typeface="+mj-lt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A064464-1C5B-4FB4-AF17-BCA20F17E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11728" r="9456" b="7149"/>
          <a:stretch/>
        </p:blipFill>
        <p:spPr>
          <a:xfrm>
            <a:off x="373232" y="1250301"/>
            <a:ext cx="8434873" cy="49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92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EED01A-89E3-4AA2-A6D6-E5946903B2CF}"/>
              </a:ext>
            </a:extLst>
          </p:cNvPr>
          <p:cNvSpPr txBox="1">
            <a:spLocks/>
          </p:cNvSpPr>
          <p:nvPr/>
        </p:nvSpPr>
        <p:spPr>
          <a:xfrm>
            <a:off x="389069" y="383550"/>
            <a:ext cx="4858963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Meses x </a:t>
            </a:r>
            <a:r>
              <a:rPr lang="es-ES" sz="4000" b="1" i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Sales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ECBB6-EEAD-4D02-9537-D4858F565F95}"/>
              </a:ext>
            </a:extLst>
          </p:cNvPr>
          <p:cNvSpPr txBox="1"/>
          <p:nvPr/>
        </p:nvSpPr>
        <p:spPr>
          <a:xfrm>
            <a:off x="7394673" y="1212340"/>
            <a:ext cx="3988674" cy="456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300" b="1" dirty="0">
                <a:latin typeface="+mj-lt"/>
                <a:cs typeface="Times New Roman" panose="02020603050405020304" pitchFamily="18" charset="0"/>
              </a:rPr>
              <a:t>El ultimo punto analizado ha sido relativo a los valores vendidos por cada mes del año, donde se puede identificar que hay una concentración de ventas en los meses de noviembre y diciembre, con una diferencia principalmente con relación a los meses de enero y febrero.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3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300" b="1" dirty="0">
                <a:latin typeface="+mj-lt"/>
                <a:cs typeface="Times New Roman" panose="02020603050405020304" pitchFamily="18" charset="0"/>
              </a:rPr>
              <a:t>Así que como un análisis previo de los datos de ventas, podemos concluir que la categoría de productos que más se vende es Tecnología y los últimos meses del año son los que más se destacan. En general, estas son informaciones que nos ayudan a pensar en un plan de ventas, por ejemplo, para productos con bajo destaque de ventas y/o un plan de marketing con el objetivo de incremento de ventas en el primer semestre del año, donde se nota que las ventas se quedan por debajo del promedio.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362194A-5136-4D5B-A5F3-0BF242C3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9660" r="9831" b="6803"/>
          <a:stretch/>
        </p:blipFill>
        <p:spPr>
          <a:xfrm>
            <a:off x="389069" y="1219477"/>
            <a:ext cx="6636059" cy="502409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287228-701F-4563-9F93-F1DDB335F855}"/>
              </a:ext>
            </a:extLst>
          </p:cNvPr>
          <p:cNvSpPr/>
          <p:nvPr/>
        </p:nvSpPr>
        <p:spPr>
          <a:xfrm>
            <a:off x="5794310" y="1464906"/>
            <a:ext cx="1026368" cy="471195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79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004BAC-69A3-41C5-B3BF-4C7B6A53AE63}"/>
              </a:ext>
            </a:extLst>
          </p:cNvPr>
          <p:cNvSpPr txBox="1">
            <a:spLocks/>
          </p:cNvSpPr>
          <p:nvPr/>
        </p:nvSpPr>
        <p:spPr>
          <a:xfrm>
            <a:off x="389068" y="383550"/>
            <a:ext cx="8726939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Machine Learning </a:t>
            </a:r>
            <a:r>
              <a:rPr lang="es-ES" sz="4000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–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49CE7-54B3-47D9-8118-5525B8D39F89}"/>
              </a:ext>
            </a:extLst>
          </p:cNvPr>
          <p:cNvSpPr txBox="1"/>
          <p:nvPr/>
        </p:nvSpPr>
        <p:spPr>
          <a:xfrm>
            <a:off x="7377697" y="1328545"/>
            <a:ext cx="4423778" cy="371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latin typeface="+mj-lt"/>
                <a:cs typeface="Times New Roman" panose="02020603050405020304" pitchFamily="18" charset="0"/>
              </a:rPr>
              <a:t>Como ya comentado en el inicio de esta presentación, el equipo de Data </a:t>
            </a:r>
            <a:r>
              <a:rPr lang="es-ES" sz="1400" dirty="0" err="1">
                <a:latin typeface="+mj-lt"/>
                <a:cs typeface="Times New Roman" panose="02020603050405020304" pitchFamily="18" charset="0"/>
              </a:rPr>
              <a:t>Science</a:t>
            </a:r>
            <a:r>
              <a:rPr lang="es-ES" sz="1400" dirty="0">
                <a:latin typeface="+mj-lt"/>
                <a:cs typeface="Times New Roman" panose="02020603050405020304" pitchFamily="18" charset="0"/>
              </a:rPr>
              <a:t> ha analizado las variables y sus correlaciones con nuestra variable target que será “Sales”.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400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latin typeface="+mj-lt"/>
              </a:rPr>
              <a:t>Es importante destacar que las variables “</a:t>
            </a:r>
            <a:r>
              <a:rPr lang="es-ES" sz="1400" dirty="0" err="1">
                <a:latin typeface="+mj-lt"/>
              </a:rPr>
              <a:t>Segment</a:t>
            </a:r>
            <a:r>
              <a:rPr lang="es-ES" sz="1400" dirty="0">
                <a:latin typeface="+mj-lt"/>
              </a:rPr>
              <a:t>”, “</a:t>
            </a:r>
            <a:r>
              <a:rPr lang="es-ES" sz="1400" dirty="0" err="1">
                <a:latin typeface="+mj-lt"/>
              </a:rPr>
              <a:t>Category</a:t>
            </a:r>
            <a:r>
              <a:rPr lang="es-ES" sz="1400" dirty="0">
                <a:latin typeface="+mj-lt"/>
              </a:rPr>
              <a:t>” y “Sub-</a:t>
            </a:r>
            <a:r>
              <a:rPr lang="es-ES" sz="1400" dirty="0" err="1">
                <a:latin typeface="+mj-lt"/>
              </a:rPr>
              <a:t>Category</a:t>
            </a:r>
            <a:r>
              <a:rPr lang="es-ES" sz="1400" dirty="0">
                <a:latin typeface="+mj-lt"/>
              </a:rPr>
              <a:t>” han sido transformadas en números pues se entiende que tienen gran importancia con el proceso de aprendizaje, por lo que deberíamos considerarlas en nuestros modelos.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400" dirty="0">
              <a:latin typeface="+mj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latin typeface="+mj-lt"/>
              </a:rPr>
              <a:t>Tras hacer la correlación, han sido consideradas para nuestros modelos las siguientes variables: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47F572-EAD7-4F5D-B41E-53712F8D6C00}"/>
              </a:ext>
            </a:extLst>
          </p:cNvPr>
          <p:cNvGrpSpPr/>
          <p:nvPr/>
        </p:nvGrpSpPr>
        <p:grpSpPr>
          <a:xfrm>
            <a:off x="466530" y="1328545"/>
            <a:ext cx="6643397" cy="4932296"/>
            <a:chOff x="559836" y="2289196"/>
            <a:chExt cx="5775650" cy="4185254"/>
          </a:xfrm>
        </p:grpSpPr>
        <p:pic>
          <p:nvPicPr>
            <p:cNvPr id="11" name="Picture 10" descr="A picture containing treemap chart&#10;&#10;Description automatically generated">
              <a:extLst>
                <a:ext uri="{FF2B5EF4-FFF2-40B4-BE49-F238E27FC236}">
                  <a16:creationId xmlns:a16="http://schemas.microsoft.com/office/drawing/2014/main" id="{9AAFB19F-E7E4-4ED4-9B23-E3A921F8A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4" t="10885" r="15654" b="7483"/>
            <a:stretch/>
          </p:blipFill>
          <p:spPr>
            <a:xfrm>
              <a:off x="559836" y="2289196"/>
              <a:ext cx="5775650" cy="4185254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D5A5582-3A1C-42F3-AFCF-0250A11E3039}"/>
                </a:ext>
              </a:extLst>
            </p:cNvPr>
            <p:cNvSpPr/>
            <p:nvPr/>
          </p:nvSpPr>
          <p:spPr>
            <a:xfrm>
              <a:off x="4367284" y="6298511"/>
              <a:ext cx="272955" cy="1227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8EB6275-AC43-464F-A41A-977A9991833B}"/>
                </a:ext>
              </a:extLst>
            </p:cNvPr>
            <p:cNvSpPr/>
            <p:nvPr/>
          </p:nvSpPr>
          <p:spPr>
            <a:xfrm>
              <a:off x="3936267" y="6298511"/>
              <a:ext cx="272955" cy="1227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AB3030C-DF54-4DEB-A1B2-83B702A73C0D}"/>
                </a:ext>
              </a:extLst>
            </p:cNvPr>
            <p:cNvSpPr/>
            <p:nvPr/>
          </p:nvSpPr>
          <p:spPr>
            <a:xfrm>
              <a:off x="3059373" y="6298511"/>
              <a:ext cx="272955" cy="1227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E170AB2-A60E-4365-8FA1-6866692A6ECE}"/>
                </a:ext>
              </a:extLst>
            </p:cNvPr>
            <p:cNvSpPr/>
            <p:nvPr/>
          </p:nvSpPr>
          <p:spPr>
            <a:xfrm>
              <a:off x="1756012" y="6298511"/>
              <a:ext cx="272955" cy="1227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50C54EB-47EC-4674-823B-405ECB3329DF}"/>
                </a:ext>
              </a:extLst>
            </p:cNvPr>
            <p:cNvSpPr/>
            <p:nvPr/>
          </p:nvSpPr>
          <p:spPr>
            <a:xfrm>
              <a:off x="2138098" y="6298511"/>
              <a:ext cx="390124" cy="1227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CEFD1CC-64F8-4078-BAE5-1D27448CCFF5}"/>
                </a:ext>
              </a:extLst>
            </p:cNvPr>
            <p:cNvSpPr/>
            <p:nvPr/>
          </p:nvSpPr>
          <p:spPr>
            <a:xfrm>
              <a:off x="857673" y="6298511"/>
              <a:ext cx="339891" cy="1227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1D9785-E187-42B4-9122-EF4F55A59A30}"/>
                </a:ext>
              </a:extLst>
            </p:cNvPr>
            <p:cNvSpPr/>
            <p:nvPr/>
          </p:nvSpPr>
          <p:spPr>
            <a:xfrm rot="5400000">
              <a:off x="588685" y="3898212"/>
              <a:ext cx="272955" cy="1227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1D4EE0-1795-4C40-AAFA-8A6EE22866A3}"/>
              </a:ext>
            </a:extLst>
          </p:cNvPr>
          <p:cNvSpPr txBox="1"/>
          <p:nvPr/>
        </p:nvSpPr>
        <p:spPr>
          <a:xfrm>
            <a:off x="7720879" y="5130620"/>
            <a:ext cx="4040155" cy="268765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1400" b="1" dirty="0">
                <a:latin typeface="+mj-lt"/>
              </a:rPr>
              <a:t>“</a:t>
            </a:r>
            <a:r>
              <a:rPr lang="es-ES" sz="1400" b="1" dirty="0" err="1">
                <a:latin typeface="+mj-lt"/>
              </a:rPr>
              <a:t>Segment</a:t>
            </a:r>
            <a:r>
              <a:rPr lang="es-ES" sz="1400" b="1" dirty="0">
                <a:latin typeface="+mj-lt"/>
              </a:rPr>
              <a:t>”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1400" b="1" dirty="0">
                <a:latin typeface="+mj-lt"/>
              </a:rPr>
              <a:t>“</a:t>
            </a:r>
            <a:r>
              <a:rPr lang="es-ES" sz="1400" b="1" dirty="0" err="1">
                <a:latin typeface="+mj-lt"/>
              </a:rPr>
              <a:t>Category</a:t>
            </a:r>
            <a:r>
              <a:rPr lang="es-ES" sz="1400" b="1" dirty="0">
                <a:latin typeface="+mj-lt"/>
              </a:rPr>
              <a:t>”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1400" b="1" dirty="0">
                <a:latin typeface="+mj-lt"/>
              </a:rPr>
              <a:t>“Sub-</a:t>
            </a:r>
            <a:r>
              <a:rPr lang="es-ES" sz="1400" b="1" dirty="0" err="1">
                <a:latin typeface="+mj-lt"/>
              </a:rPr>
              <a:t>Category</a:t>
            </a:r>
            <a:r>
              <a:rPr lang="es-ES" sz="1400" b="1" dirty="0">
                <a:latin typeface="+mj-lt"/>
              </a:rPr>
              <a:t>”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400" b="1" dirty="0">
              <a:latin typeface="+mj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400" b="1" dirty="0">
              <a:latin typeface="+mj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400" b="1" dirty="0">
              <a:latin typeface="+mj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400" b="1" dirty="0">
              <a:latin typeface="+mj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s-ES" sz="1400" b="1" dirty="0">
              <a:latin typeface="+mj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1400" b="1" dirty="0">
                <a:latin typeface="+mj-lt"/>
              </a:rPr>
              <a:t>“</a:t>
            </a:r>
            <a:r>
              <a:rPr lang="es-ES" sz="1400" b="1" dirty="0" err="1">
                <a:latin typeface="+mj-lt"/>
              </a:rPr>
              <a:t>Quantity</a:t>
            </a:r>
            <a:r>
              <a:rPr lang="es-ES" sz="1400" b="1" dirty="0">
                <a:latin typeface="+mj-lt"/>
              </a:rPr>
              <a:t>”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1400" b="1" dirty="0">
                <a:latin typeface="+mj-lt"/>
              </a:rPr>
              <a:t>“</a:t>
            </a:r>
            <a:r>
              <a:rPr lang="es-ES" sz="1400" b="1" dirty="0" err="1">
                <a:latin typeface="+mj-lt"/>
              </a:rPr>
              <a:t>Profit</a:t>
            </a:r>
            <a:r>
              <a:rPr lang="es-ES" sz="1400" b="1" dirty="0">
                <a:latin typeface="+mj-lt"/>
              </a:rPr>
              <a:t>”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1400" b="1" dirty="0">
                <a:latin typeface="+mj-lt"/>
              </a:rPr>
              <a:t>“Price”</a:t>
            </a:r>
          </a:p>
          <a:p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40777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lculus formula">
            <a:extLst>
              <a:ext uri="{FF2B5EF4-FFF2-40B4-BE49-F238E27FC236}">
                <a16:creationId xmlns:a16="http://schemas.microsoft.com/office/drawing/2014/main" id="{F24ED39E-F271-4959-83CD-AEB1969CD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4" t="2275" r="3819" b="44650"/>
          <a:stretch/>
        </p:blipFill>
        <p:spPr>
          <a:xfrm>
            <a:off x="433018" y="1035698"/>
            <a:ext cx="11046746" cy="53277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004BAC-69A3-41C5-B3BF-4C7B6A53AE63}"/>
              </a:ext>
            </a:extLst>
          </p:cNvPr>
          <p:cNvSpPr txBox="1">
            <a:spLocks/>
          </p:cNvSpPr>
          <p:nvPr/>
        </p:nvSpPr>
        <p:spPr>
          <a:xfrm>
            <a:off x="389068" y="383550"/>
            <a:ext cx="8726939" cy="73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Machine </a:t>
            </a:r>
            <a:r>
              <a:rPr lang="es-ES" sz="4000" b="1" dirty="0" err="1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Learning</a:t>
            </a:r>
            <a:r>
              <a:rPr lang="es-ES" sz="4000" b="1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 – Modelos probados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49CE7-54B3-47D9-8118-5525B8D39F89}"/>
              </a:ext>
            </a:extLst>
          </p:cNvPr>
          <p:cNvSpPr txBox="1"/>
          <p:nvPr/>
        </p:nvSpPr>
        <p:spPr>
          <a:xfrm>
            <a:off x="433018" y="1117305"/>
            <a:ext cx="11046746" cy="54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latin typeface="+mj-lt"/>
                <a:cs typeface="Times New Roman" panose="02020603050405020304" pitchFamily="18" charset="0"/>
              </a:rPr>
              <a:t>En principio es importante destacar que se trata de un problema de regresión, por lo que los modelos probados son los principales que se aplican en los casos de regresión.</a:t>
            </a:r>
            <a:endParaRPr lang="es-ES" sz="1400" b="1" dirty="0">
              <a:latin typeface="+mj-lt"/>
            </a:endParaRP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71602CD-2E83-4447-80C8-0161582D6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6174" r="9078" b="4753"/>
          <a:stretch/>
        </p:blipFill>
        <p:spPr>
          <a:xfrm>
            <a:off x="1866721" y="3622899"/>
            <a:ext cx="3396343" cy="2606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30972F-9663-4FDB-8D7C-ACAE44A44CE1}"/>
              </a:ext>
            </a:extLst>
          </p:cNvPr>
          <p:cNvSpPr txBox="1"/>
          <p:nvPr/>
        </p:nvSpPr>
        <p:spPr>
          <a:xfrm>
            <a:off x="5703977" y="3622899"/>
            <a:ext cx="4621302" cy="2634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3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Hemos obtenido un mejor resultado en la prueba hecha través de </a:t>
            </a:r>
            <a:r>
              <a:rPr lang="es-ES" sz="13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Extreme </a:t>
            </a:r>
            <a:r>
              <a:rPr lang="es-ES" sz="13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Gradient</a:t>
            </a:r>
            <a:r>
              <a:rPr lang="es-ES" sz="13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3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Boosting</a:t>
            </a:r>
            <a:r>
              <a:rPr lang="es-ES" sz="1300" b="1" i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300" b="1" i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Regressor</a:t>
            </a:r>
            <a:r>
              <a:rPr lang="es-ES" sz="13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donde se nota un resultado de la métrica MAE bastante mejor que la media de los modelos y el resultado de la métrica RMSE también bastante alienado.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3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Además, se puede destaca</a:t>
            </a:r>
            <a:r>
              <a:rPr lang="es-ES" sz="13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 el score de 0,82, muy bueno si comparamos los resultados de los otros modelos.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3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Finalmente, se visualiza muy bien en el gráfico los resultados predichos y los valores originales. </a:t>
            </a:r>
            <a:endParaRPr lang="es-ES" sz="13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B6936-9FC7-DF1F-ED74-74B08F747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721" y="2047145"/>
            <a:ext cx="7742591" cy="12955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CCADBF-69DA-4AB0-9741-86B4957E93FA}"/>
              </a:ext>
            </a:extLst>
          </p:cNvPr>
          <p:cNvSpPr/>
          <p:nvPr/>
        </p:nvSpPr>
        <p:spPr>
          <a:xfrm>
            <a:off x="8597899" y="2057306"/>
            <a:ext cx="989045" cy="1255902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97864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3845</TotalTime>
  <Words>871</Words>
  <Application>Microsoft Office PowerPoint</Application>
  <PresentationFormat>Widescreen</PresentationFormat>
  <Paragraphs>99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Slice</vt:lpstr>
      <vt:lpstr>Predicción de ventas de productos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Comportamento do consumidor</dc:title>
  <dc:creator>Hugo Meschini Rocha</dc:creator>
  <cp:lastModifiedBy>Hugo Meschini Rocha</cp:lastModifiedBy>
  <cp:revision>1</cp:revision>
  <dcterms:created xsi:type="dcterms:W3CDTF">2022-03-05T11:12:18Z</dcterms:created>
  <dcterms:modified xsi:type="dcterms:W3CDTF">2022-06-17T15:53:42Z</dcterms:modified>
</cp:coreProperties>
</file>